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4" r:id="rId2"/>
  </p:sldMasterIdLst>
  <p:notesMasterIdLst>
    <p:notesMasterId r:id="rId26"/>
  </p:notesMasterIdLst>
  <p:sldIdLst>
    <p:sldId id="256" r:id="rId3"/>
    <p:sldId id="260" r:id="rId4"/>
    <p:sldId id="264" r:id="rId5"/>
    <p:sldId id="283" r:id="rId6"/>
    <p:sldId id="296" r:id="rId7"/>
    <p:sldId id="298" r:id="rId8"/>
    <p:sldId id="299" r:id="rId9"/>
    <p:sldId id="300" r:id="rId10"/>
    <p:sldId id="270" r:id="rId11"/>
    <p:sldId id="293" r:id="rId12"/>
    <p:sldId id="294" r:id="rId13"/>
    <p:sldId id="276" r:id="rId14"/>
    <p:sldId id="277" r:id="rId15"/>
    <p:sldId id="295" r:id="rId16"/>
    <p:sldId id="285" r:id="rId17"/>
    <p:sldId id="290" r:id="rId18"/>
    <p:sldId id="280" r:id="rId19"/>
    <p:sldId id="279" r:id="rId20"/>
    <p:sldId id="287" r:id="rId21"/>
    <p:sldId id="281" r:id="rId22"/>
    <p:sldId id="292" r:id="rId23"/>
    <p:sldId id="291" r:id="rId24"/>
    <p:sldId id="286" r:id="rId25"/>
  </p:sldIdLst>
  <p:sldSz cx="9144000" cy="6858000" type="screen4x3"/>
  <p:notesSz cx="6858000" cy="9144000"/>
  <p:embeddedFontLst>
    <p:embeddedFont>
      <p:font typeface="Hancom Sans Light" panose="020B0300000000000000" pitchFamily="34" charset="-127"/>
      <p:regular r:id="rId27"/>
    </p:embeddedFont>
    <p:embeddedFont>
      <p:font typeface="Hancom Sans SemiBold" panose="020B0700000000000000" pitchFamily="34" charset="-127"/>
      <p:regular r:id="rId28"/>
    </p:embeddedFont>
    <p:embeddedFont>
      <p:font typeface="맑은 고딕" panose="020B0503020000020004" pitchFamily="34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117">
          <p15:clr>
            <a:srgbClr val="A4A3A4"/>
          </p15:clr>
        </p15:guide>
        <p15:guide id="3" orient="horz" pos="1616">
          <p15:clr>
            <a:srgbClr val="A4A3A4"/>
          </p15:clr>
        </p15:guide>
        <p15:guide id="4" orient="horz" pos="2432">
          <p15:clr>
            <a:srgbClr val="A4A3A4"/>
          </p15:clr>
        </p15:guide>
        <p15:guide id="5" pos="2880">
          <p15:clr>
            <a:srgbClr val="A4A3A4"/>
          </p15:clr>
        </p15:guide>
        <p15:guide id="6" pos="113">
          <p15:clr>
            <a:srgbClr val="A4A3A4"/>
          </p15:clr>
        </p15:guide>
        <p15:guide id="7" pos="385">
          <p15:clr>
            <a:srgbClr val="A4A3A4"/>
          </p15:clr>
        </p15:guide>
        <p15:guide id="8" pos="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65F"/>
    <a:srgbClr val="FCDDCF"/>
    <a:srgbClr val="FDEFE9"/>
    <a:srgbClr val="B9EB03"/>
    <a:srgbClr val="004E78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9D5379-C151-44E5-9814-57715C71A6CF}" v="709" dt="2020-08-06T06:27:26.053"/>
    <p1510:client id="{F7FF8D14-7B54-4444-BEAD-DCF3589FEC33}" v="174" dt="2020-08-06T02:26:57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7008" autoAdjust="0"/>
  </p:normalViewPr>
  <p:slideViewPr>
    <p:cSldViewPr>
      <p:cViewPr varScale="1">
        <p:scale>
          <a:sx n="107" d="100"/>
          <a:sy n="107" d="100"/>
        </p:scale>
        <p:origin x="1760" y="160"/>
      </p:cViewPr>
      <p:guideLst>
        <p:guide orient="horz" pos="2160"/>
        <p:guide orient="horz" pos="1117"/>
        <p:guide orient="horz" pos="1616"/>
        <p:guide orient="horz" pos="2432"/>
        <p:guide pos="2880"/>
        <p:guide pos="113"/>
        <p:guide pos="385"/>
        <p:guide pos="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 Nohyoon" userId="80502c9dc6a60b0d" providerId="Windows Live" clId="Web-{F7FF8D14-7B54-4444-BEAD-DCF3589FEC33}"/>
    <pc:docChg chg="delSld modSld">
      <pc:chgData name="Ko Nohyoon" userId="80502c9dc6a60b0d" providerId="Windows Live" clId="Web-{F7FF8D14-7B54-4444-BEAD-DCF3589FEC33}" dt="2020-08-06T02:26:57.049" v="164" actId="20577"/>
      <pc:docMkLst>
        <pc:docMk/>
      </pc:docMkLst>
      <pc:sldChg chg="addSp delSp modSp">
        <pc:chgData name="Ko Nohyoon" userId="80502c9dc6a60b0d" providerId="Windows Live" clId="Web-{F7FF8D14-7B54-4444-BEAD-DCF3589FEC33}" dt="2020-08-06T02:24:26.858" v="54"/>
        <pc:sldMkLst>
          <pc:docMk/>
          <pc:sldMk cId="0" sldId="256"/>
        </pc:sldMkLst>
        <pc:spChg chg="add mod">
          <ac:chgData name="Ko Nohyoon" userId="80502c9dc6a60b0d" providerId="Windows Live" clId="Web-{F7FF8D14-7B54-4444-BEAD-DCF3589FEC33}" dt="2020-08-06T02:24:16.858" v="41" actId="20577"/>
          <ac:spMkLst>
            <pc:docMk/>
            <pc:sldMk cId="0" sldId="256"/>
            <ac:spMk id="2" creationId="{3CBD41ED-6D93-4D9C-BD44-55C45BAE7794}"/>
          </ac:spMkLst>
        </pc:spChg>
        <pc:spChg chg="add mod">
          <ac:chgData name="Ko Nohyoon" userId="80502c9dc6a60b0d" providerId="Windows Live" clId="Web-{F7FF8D14-7B54-4444-BEAD-DCF3589FEC33}" dt="2020-08-06T02:24:24.327" v="53" actId="20577"/>
          <ac:spMkLst>
            <pc:docMk/>
            <pc:sldMk cId="0" sldId="256"/>
            <ac:spMk id="3" creationId="{4CCB174F-16B9-4C5F-9039-DE8FA1BADC3B}"/>
          </ac:spMkLst>
        </pc:spChg>
        <pc:spChg chg="del">
          <ac:chgData name="Ko Nohyoon" userId="80502c9dc6a60b0d" providerId="Windows Live" clId="Web-{F7FF8D14-7B54-4444-BEAD-DCF3589FEC33}" dt="2020-08-06T02:23:37.294" v="15"/>
          <ac:spMkLst>
            <pc:docMk/>
            <pc:sldMk cId="0" sldId="256"/>
            <ac:spMk id="4" creationId="{00000000-0000-0000-0000-000000000000}"/>
          </ac:spMkLst>
        </pc:spChg>
        <pc:spChg chg="del">
          <ac:chgData name="Ko Nohyoon" userId="80502c9dc6a60b0d" providerId="Windows Live" clId="Web-{F7FF8D14-7B54-4444-BEAD-DCF3589FEC33}" dt="2020-08-06T02:23:37.294" v="14"/>
          <ac:spMkLst>
            <pc:docMk/>
            <pc:sldMk cId="0" sldId="256"/>
            <ac:spMk id="5" creationId="{00000000-0000-0000-0000-000000000000}"/>
          </ac:spMkLst>
        </pc:spChg>
        <pc:spChg chg="del">
          <ac:chgData name="Ko Nohyoon" userId="80502c9dc6a60b0d" providerId="Windows Live" clId="Web-{F7FF8D14-7B54-4444-BEAD-DCF3589FEC33}" dt="2020-08-06T02:23:37.294" v="13"/>
          <ac:spMkLst>
            <pc:docMk/>
            <pc:sldMk cId="0" sldId="256"/>
            <ac:spMk id="6" creationId="{00000000-0000-0000-0000-000000000000}"/>
          </ac:spMkLst>
        </pc:spChg>
        <pc:spChg chg="add del">
          <ac:chgData name="Ko Nohyoon" userId="80502c9dc6a60b0d" providerId="Windows Live" clId="Web-{F7FF8D14-7B54-4444-BEAD-DCF3589FEC33}" dt="2020-08-06T02:24:26.858" v="54"/>
          <ac:spMkLst>
            <pc:docMk/>
            <pc:sldMk cId="0" sldId="256"/>
            <ac:spMk id="10" creationId="{40B8CA82-ED9E-4D9B-9FFE-1FD0627DE320}"/>
          </ac:spMkLst>
        </pc:spChg>
      </pc:sldChg>
      <pc:sldChg chg="del">
        <pc:chgData name="Ko Nohyoon" userId="80502c9dc6a60b0d" providerId="Windows Live" clId="Web-{F7FF8D14-7B54-4444-BEAD-DCF3589FEC33}" dt="2020-08-06T02:23:46.076" v="19"/>
        <pc:sldMkLst>
          <pc:docMk/>
          <pc:sldMk cId="0" sldId="257"/>
        </pc:sldMkLst>
      </pc:sldChg>
      <pc:sldChg chg="del">
        <pc:chgData name="Ko Nohyoon" userId="80502c9dc6a60b0d" providerId="Windows Live" clId="Web-{F7FF8D14-7B54-4444-BEAD-DCF3589FEC33}" dt="2020-08-06T02:22:43.434" v="1"/>
        <pc:sldMkLst>
          <pc:docMk/>
          <pc:sldMk cId="0" sldId="258"/>
        </pc:sldMkLst>
      </pc:sldChg>
      <pc:sldChg chg="del">
        <pc:chgData name="Ko Nohyoon" userId="80502c9dc6a60b0d" providerId="Windows Live" clId="Web-{F7FF8D14-7B54-4444-BEAD-DCF3589FEC33}" dt="2020-08-06T02:22:43.434" v="0"/>
        <pc:sldMkLst>
          <pc:docMk/>
          <pc:sldMk cId="0" sldId="259"/>
        </pc:sldMkLst>
      </pc:sldChg>
      <pc:sldChg chg="modSp">
        <pc:chgData name="Ko Nohyoon" userId="80502c9dc6a60b0d" providerId="Windows Live" clId="Web-{F7FF8D14-7B54-4444-BEAD-DCF3589FEC33}" dt="2020-08-06T02:25:29.828" v="118" actId="20577"/>
        <pc:sldMkLst>
          <pc:docMk/>
          <pc:sldMk cId="0" sldId="260"/>
        </pc:sldMkLst>
        <pc:spChg chg="mod">
          <ac:chgData name="Ko Nohyoon" userId="80502c9dc6a60b0d" providerId="Windows Live" clId="Web-{F7FF8D14-7B54-4444-BEAD-DCF3589FEC33}" dt="2020-08-06T02:24:35.405" v="56" actId="20577"/>
          <ac:spMkLst>
            <pc:docMk/>
            <pc:sldMk cId="0" sldId="260"/>
            <ac:spMk id="2" creationId="{00000000-0000-0000-0000-000000000000}"/>
          </ac:spMkLst>
        </pc:spChg>
        <pc:spChg chg="mod">
          <ac:chgData name="Ko Nohyoon" userId="80502c9dc6a60b0d" providerId="Windows Live" clId="Web-{F7FF8D14-7B54-4444-BEAD-DCF3589FEC33}" dt="2020-08-06T02:24:59.156" v="81" actId="20577"/>
          <ac:spMkLst>
            <pc:docMk/>
            <pc:sldMk cId="0" sldId="260"/>
            <ac:spMk id="3" creationId="{00000000-0000-0000-0000-000000000000}"/>
          </ac:spMkLst>
        </pc:spChg>
        <pc:spChg chg="mod">
          <ac:chgData name="Ko Nohyoon" userId="80502c9dc6a60b0d" providerId="Windows Live" clId="Web-{F7FF8D14-7B54-4444-BEAD-DCF3589FEC33}" dt="2020-08-06T02:25:21.062" v="114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Ko Nohyoon" userId="80502c9dc6a60b0d" providerId="Windows Live" clId="Web-{F7FF8D14-7B54-4444-BEAD-DCF3589FEC33}" dt="2020-08-06T02:25:13.640" v="111" actId="20577"/>
          <ac:spMkLst>
            <pc:docMk/>
            <pc:sldMk cId="0" sldId="260"/>
            <ac:spMk id="5" creationId="{00000000-0000-0000-0000-000000000000}"/>
          </ac:spMkLst>
        </pc:spChg>
        <pc:spChg chg="mod">
          <ac:chgData name="Ko Nohyoon" userId="80502c9dc6a60b0d" providerId="Windows Live" clId="Web-{F7FF8D14-7B54-4444-BEAD-DCF3589FEC33}" dt="2020-08-06T02:25:29.828" v="118" actId="20577"/>
          <ac:spMkLst>
            <pc:docMk/>
            <pc:sldMk cId="0" sldId="260"/>
            <ac:spMk id="6" creationId="{00000000-0000-0000-0000-000000000000}"/>
          </ac:spMkLst>
        </pc:spChg>
      </pc:sldChg>
      <pc:sldChg chg="del">
        <pc:chgData name="Ko Nohyoon" userId="80502c9dc6a60b0d" providerId="Windows Live" clId="Web-{F7FF8D14-7B54-4444-BEAD-DCF3589FEC33}" dt="2020-08-06T02:23:31.013" v="12"/>
        <pc:sldMkLst>
          <pc:docMk/>
          <pc:sldMk cId="0" sldId="261"/>
        </pc:sldMkLst>
      </pc:sldChg>
      <pc:sldChg chg="del">
        <pc:chgData name="Ko Nohyoon" userId="80502c9dc6a60b0d" providerId="Windows Live" clId="Web-{F7FF8D14-7B54-4444-BEAD-DCF3589FEC33}" dt="2020-08-06T02:23:15.481" v="3"/>
        <pc:sldMkLst>
          <pc:docMk/>
          <pc:sldMk cId="0" sldId="262"/>
        </pc:sldMkLst>
      </pc:sldChg>
      <pc:sldChg chg="del">
        <pc:chgData name="Ko Nohyoon" userId="80502c9dc6a60b0d" providerId="Windows Live" clId="Web-{F7FF8D14-7B54-4444-BEAD-DCF3589FEC33}" dt="2020-08-06T02:23:15.481" v="2"/>
        <pc:sldMkLst>
          <pc:docMk/>
          <pc:sldMk cId="0" sldId="263"/>
        </pc:sldMkLst>
      </pc:sldChg>
      <pc:sldChg chg="modSp">
        <pc:chgData name="Ko Nohyoon" userId="80502c9dc6a60b0d" providerId="Windows Live" clId="Web-{F7FF8D14-7B54-4444-BEAD-DCF3589FEC33}" dt="2020-08-06T02:26:35.673" v="153"/>
        <pc:sldMkLst>
          <pc:docMk/>
          <pc:sldMk cId="0" sldId="264"/>
        </pc:sldMkLst>
        <pc:spChg chg="mod">
          <ac:chgData name="Ko Nohyoon" userId="80502c9dc6a60b0d" providerId="Windows Live" clId="Web-{F7FF8D14-7B54-4444-BEAD-DCF3589FEC33}" dt="2020-08-06T02:26:35.673" v="153"/>
          <ac:spMkLst>
            <pc:docMk/>
            <pc:sldMk cId="0" sldId="264"/>
            <ac:spMk id="2" creationId="{00000000-0000-0000-0000-000000000000}"/>
          </ac:spMkLst>
        </pc:spChg>
      </pc:sldChg>
      <pc:sldChg chg="del">
        <pc:chgData name="Ko Nohyoon" userId="80502c9dc6a60b0d" providerId="Windows Live" clId="Web-{F7FF8D14-7B54-4444-BEAD-DCF3589FEC33}" dt="2020-08-06T02:23:25.216" v="11"/>
        <pc:sldMkLst>
          <pc:docMk/>
          <pc:sldMk cId="0" sldId="265"/>
        </pc:sldMkLst>
      </pc:sldChg>
      <pc:sldChg chg="del">
        <pc:chgData name="Ko Nohyoon" userId="80502c9dc6a60b0d" providerId="Windows Live" clId="Web-{F7FF8D14-7B54-4444-BEAD-DCF3589FEC33}" dt="2020-08-06T02:23:17.294" v="5"/>
        <pc:sldMkLst>
          <pc:docMk/>
          <pc:sldMk cId="0" sldId="266"/>
        </pc:sldMkLst>
      </pc:sldChg>
      <pc:sldChg chg="del">
        <pc:chgData name="Ko Nohyoon" userId="80502c9dc6a60b0d" providerId="Windows Live" clId="Web-{F7FF8D14-7B54-4444-BEAD-DCF3589FEC33}" dt="2020-08-06T02:23:17.294" v="4"/>
        <pc:sldMkLst>
          <pc:docMk/>
          <pc:sldMk cId="0" sldId="267"/>
        </pc:sldMkLst>
      </pc:sldChg>
      <pc:sldChg chg="delSp del">
        <pc:chgData name="Ko Nohyoon" userId="80502c9dc6a60b0d" providerId="Windows Live" clId="Web-{F7FF8D14-7B54-4444-BEAD-DCF3589FEC33}" dt="2020-08-06T02:23:55.467" v="22"/>
        <pc:sldMkLst>
          <pc:docMk/>
          <pc:sldMk cId="0" sldId="269"/>
        </pc:sldMkLst>
        <pc:spChg chg="del">
          <ac:chgData name="Ko Nohyoon" userId="80502c9dc6a60b0d" providerId="Windows Live" clId="Web-{F7FF8D14-7B54-4444-BEAD-DCF3589FEC33}" dt="2020-08-06T02:23:53.435" v="21"/>
          <ac:spMkLst>
            <pc:docMk/>
            <pc:sldMk cId="0" sldId="269"/>
            <ac:spMk id="2" creationId="{00000000-0000-0000-0000-000000000000}"/>
          </ac:spMkLst>
        </pc:spChg>
        <pc:spChg chg="del">
          <ac:chgData name="Ko Nohyoon" userId="80502c9dc6a60b0d" providerId="Windows Live" clId="Web-{F7FF8D14-7B54-4444-BEAD-DCF3589FEC33}" dt="2020-08-06T02:23:53.435" v="20"/>
          <ac:spMkLst>
            <pc:docMk/>
            <pc:sldMk cId="0" sldId="269"/>
            <ac:spMk id="3" creationId="{00000000-0000-0000-0000-000000000000}"/>
          </ac:spMkLst>
        </pc:spChg>
      </pc:sldChg>
      <pc:sldChg chg="addSp delSp modSp">
        <pc:chgData name="Ko Nohyoon" userId="80502c9dc6a60b0d" providerId="Windows Live" clId="Web-{F7FF8D14-7B54-4444-BEAD-DCF3589FEC33}" dt="2020-08-06T02:26:57.049" v="164" actId="20577"/>
        <pc:sldMkLst>
          <pc:docMk/>
          <pc:sldMk cId="0" sldId="270"/>
        </pc:sldMkLst>
        <pc:spChg chg="del">
          <ac:chgData name="Ko Nohyoon" userId="80502c9dc6a60b0d" providerId="Windows Live" clId="Web-{F7FF8D14-7B54-4444-BEAD-DCF3589FEC33}" dt="2020-08-06T02:23:57.326" v="24"/>
          <ac:spMkLst>
            <pc:docMk/>
            <pc:sldMk cId="0" sldId="270"/>
            <ac:spMk id="2" creationId="{00000000-0000-0000-0000-000000000000}"/>
          </ac:spMkLst>
        </pc:spChg>
        <pc:spChg chg="add">
          <ac:chgData name="Ko Nohyoon" userId="80502c9dc6a60b0d" providerId="Windows Live" clId="Web-{F7FF8D14-7B54-4444-BEAD-DCF3589FEC33}" dt="2020-08-06T02:23:57.592" v="25"/>
          <ac:spMkLst>
            <pc:docMk/>
            <pc:sldMk cId="0" sldId="270"/>
            <ac:spMk id="4" creationId="{45EED40F-F70A-46F7-B222-CCF751FED8D2}"/>
          </ac:spMkLst>
        </pc:spChg>
        <pc:spChg chg="add mod">
          <ac:chgData name="Ko Nohyoon" userId="80502c9dc6a60b0d" providerId="Windows Live" clId="Web-{F7FF8D14-7B54-4444-BEAD-DCF3589FEC33}" dt="2020-08-06T02:26:57.049" v="164" actId="20577"/>
          <ac:spMkLst>
            <pc:docMk/>
            <pc:sldMk cId="0" sldId="270"/>
            <ac:spMk id="5" creationId="{BED4258E-7B14-4D5D-9AF5-D0043F6B3626}"/>
          </ac:spMkLst>
        </pc:spChg>
        <pc:spChg chg="del">
          <ac:chgData name="Ko Nohyoon" userId="80502c9dc6a60b0d" providerId="Windows Live" clId="Web-{F7FF8D14-7B54-4444-BEAD-DCF3589FEC33}" dt="2020-08-06T02:23:57.326" v="23"/>
          <ac:spMkLst>
            <pc:docMk/>
            <pc:sldMk cId="0" sldId="270"/>
            <ac:spMk id="7169" creationId="{00000000-0000-0000-0000-000000000000}"/>
          </ac:spMkLst>
        </pc:spChg>
      </pc:sldChg>
      <pc:sldChg chg="del">
        <pc:chgData name="Ko Nohyoon" userId="80502c9dc6a60b0d" providerId="Windows Live" clId="Web-{F7FF8D14-7B54-4444-BEAD-DCF3589FEC33}" dt="2020-08-06T02:23:19.200" v="7"/>
        <pc:sldMkLst>
          <pc:docMk/>
          <pc:sldMk cId="0" sldId="271"/>
        </pc:sldMkLst>
      </pc:sldChg>
      <pc:sldChg chg="del">
        <pc:chgData name="Ko Nohyoon" userId="80502c9dc6a60b0d" providerId="Windows Live" clId="Web-{F7FF8D14-7B54-4444-BEAD-DCF3589FEC33}" dt="2020-08-06T02:23:19.200" v="6"/>
        <pc:sldMkLst>
          <pc:docMk/>
          <pc:sldMk cId="0" sldId="272"/>
        </pc:sldMkLst>
      </pc:sldChg>
      <pc:sldChg chg="del">
        <pc:chgData name="Ko Nohyoon" userId="80502c9dc6a60b0d" providerId="Windows Live" clId="Web-{F7FF8D14-7B54-4444-BEAD-DCF3589FEC33}" dt="2020-08-06T02:23:22.341" v="10"/>
        <pc:sldMkLst>
          <pc:docMk/>
          <pc:sldMk cId="4113988944" sldId="274"/>
        </pc:sldMkLst>
      </pc:sldChg>
      <pc:sldChg chg="del">
        <pc:chgData name="Ko Nohyoon" userId="80502c9dc6a60b0d" providerId="Windows Live" clId="Web-{F7FF8D14-7B54-4444-BEAD-DCF3589FEC33}" dt="2020-08-06T02:23:21.075" v="9"/>
        <pc:sldMkLst>
          <pc:docMk/>
          <pc:sldMk cId="1691565446" sldId="275"/>
        </pc:sldMkLst>
      </pc:sldChg>
      <pc:sldChg chg="del">
        <pc:chgData name="Ko Nohyoon" userId="80502c9dc6a60b0d" providerId="Windows Live" clId="Web-{F7FF8D14-7B54-4444-BEAD-DCF3589FEC33}" dt="2020-08-06T02:23:21.075" v="8"/>
        <pc:sldMkLst>
          <pc:docMk/>
          <pc:sldMk cId="1062647548" sldId="276"/>
        </pc:sldMkLst>
      </pc:sldChg>
    </pc:docChg>
  </pc:docChgLst>
  <pc:docChgLst>
    <pc:chgData name="Ko Nohyoon" userId="80502c9dc6a60b0d" providerId="Windows Live" clId="Web-{B09D5379-C151-44E5-9814-57715C71A6CF}"/>
    <pc:docChg chg="mod addSld delSld modSld sldOrd modMainMaster">
      <pc:chgData name="Ko Nohyoon" userId="80502c9dc6a60b0d" providerId="Windows Live" clId="Web-{B09D5379-C151-44E5-9814-57715C71A6CF}" dt="2020-08-06T06:27:26.053" v="772"/>
      <pc:docMkLst>
        <pc:docMk/>
      </pc:docMkLst>
      <pc:sldChg chg="modSp">
        <pc:chgData name="Ko Nohyoon" userId="80502c9dc6a60b0d" providerId="Windows Live" clId="Web-{B09D5379-C151-44E5-9814-57715C71A6CF}" dt="2020-08-06T04:41:15.668" v="274" actId="1076"/>
        <pc:sldMkLst>
          <pc:docMk/>
          <pc:sldMk cId="0" sldId="260"/>
        </pc:sldMkLst>
        <pc:spChg chg="mod">
          <ac:chgData name="Ko Nohyoon" userId="80502c9dc6a60b0d" providerId="Windows Live" clId="Web-{B09D5379-C151-44E5-9814-57715C71A6CF}" dt="2020-08-06T04:40:37.933" v="267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Ko Nohyoon" userId="80502c9dc6a60b0d" providerId="Windows Live" clId="Web-{B09D5379-C151-44E5-9814-57715C71A6CF}" dt="2020-08-06T04:40:51.402" v="271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Ko Nohyoon" userId="80502c9dc6a60b0d" providerId="Windows Live" clId="Web-{B09D5379-C151-44E5-9814-57715C71A6CF}" dt="2020-08-06T04:41:03.980" v="273" actId="1076"/>
          <ac:spMkLst>
            <pc:docMk/>
            <pc:sldMk cId="0" sldId="260"/>
            <ac:spMk id="5" creationId="{00000000-0000-0000-0000-000000000000}"/>
          </ac:spMkLst>
        </pc:spChg>
        <pc:spChg chg="mod">
          <ac:chgData name="Ko Nohyoon" userId="80502c9dc6a60b0d" providerId="Windows Live" clId="Web-{B09D5379-C151-44E5-9814-57715C71A6CF}" dt="2020-08-06T04:41:15.668" v="274" actId="1076"/>
          <ac:spMkLst>
            <pc:docMk/>
            <pc:sldMk cId="0" sldId="260"/>
            <ac:spMk id="6" creationId="{00000000-0000-0000-0000-000000000000}"/>
          </ac:spMkLst>
        </pc:spChg>
      </pc:sldChg>
      <pc:sldChg chg="modSp">
        <pc:chgData name="Ko Nohyoon" userId="80502c9dc6a60b0d" providerId="Windows Live" clId="Web-{B09D5379-C151-44E5-9814-57715C71A6CF}" dt="2020-08-06T04:39:18.868" v="261" actId="1076"/>
        <pc:sldMkLst>
          <pc:docMk/>
          <pc:sldMk cId="0" sldId="264"/>
        </pc:sldMkLst>
        <pc:spChg chg="mod">
          <ac:chgData name="Ko Nohyoon" userId="80502c9dc6a60b0d" providerId="Windows Live" clId="Web-{B09D5379-C151-44E5-9814-57715C71A6CF}" dt="2020-08-06T04:39:18.868" v="261" actId="1076"/>
          <ac:spMkLst>
            <pc:docMk/>
            <pc:sldMk cId="0" sldId="264"/>
            <ac:spMk id="2" creationId="{00000000-0000-0000-0000-000000000000}"/>
          </ac:spMkLst>
        </pc:spChg>
      </pc:sldChg>
      <pc:sldChg chg="addSp modSp">
        <pc:chgData name="Ko Nohyoon" userId="80502c9dc6a60b0d" providerId="Windows Live" clId="Web-{B09D5379-C151-44E5-9814-57715C71A6CF}" dt="2020-08-06T06:04:02.176" v="441" actId="1076"/>
        <pc:sldMkLst>
          <pc:docMk/>
          <pc:sldMk cId="0" sldId="270"/>
        </pc:sldMkLst>
        <pc:spChg chg="mod">
          <ac:chgData name="Ko Nohyoon" userId="80502c9dc6a60b0d" providerId="Windows Live" clId="Web-{B09D5379-C151-44E5-9814-57715C71A6CF}" dt="2020-08-06T06:03:57.254" v="440" actId="1076"/>
          <ac:spMkLst>
            <pc:docMk/>
            <pc:sldMk cId="0" sldId="270"/>
            <ac:spMk id="4" creationId="{45EED40F-F70A-46F7-B222-CCF751FED8D2}"/>
          </ac:spMkLst>
        </pc:spChg>
        <pc:spChg chg="mod">
          <ac:chgData name="Ko Nohyoon" userId="80502c9dc6a60b0d" providerId="Windows Live" clId="Web-{B09D5379-C151-44E5-9814-57715C71A6CF}" dt="2020-08-06T02:31:17.597" v="2" actId="20577"/>
          <ac:spMkLst>
            <pc:docMk/>
            <pc:sldMk cId="0" sldId="270"/>
            <ac:spMk id="5" creationId="{BED4258E-7B14-4D5D-9AF5-D0043F6B3626}"/>
          </ac:spMkLst>
        </pc:spChg>
        <pc:grpChg chg="add mod">
          <ac:chgData name="Ko Nohyoon" userId="80502c9dc6a60b0d" providerId="Windows Live" clId="Web-{B09D5379-C151-44E5-9814-57715C71A6CF}" dt="2020-08-06T06:03:45.144" v="437" actId="1076"/>
          <ac:grpSpMkLst>
            <pc:docMk/>
            <pc:sldMk cId="0" sldId="270"/>
            <ac:grpSpMk id="6" creationId="{2AF00F03-D98F-4B32-9C90-3D2733A418B6}"/>
          </ac:grpSpMkLst>
        </pc:grpChg>
        <pc:picChg chg="add mod">
          <ac:chgData name="Ko Nohyoon" userId="80502c9dc6a60b0d" providerId="Windows Live" clId="Web-{B09D5379-C151-44E5-9814-57715C71A6CF}" dt="2020-08-06T06:04:02.176" v="441" actId="1076"/>
          <ac:picMkLst>
            <pc:docMk/>
            <pc:sldMk cId="0" sldId="270"/>
            <ac:picMk id="2" creationId="{AE2DD777-FA68-44DB-8227-45DB34693666}"/>
          </ac:picMkLst>
        </pc:picChg>
        <pc:picChg chg="add">
          <ac:chgData name="Ko Nohyoon" userId="80502c9dc6a60b0d" providerId="Windows Live" clId="Web-{B09D5379-C151-44E5-9814-57715C71A6CF}" dt="2020-08-06T05:34:10.696" v="373"/>
          <ac:picMkLst>
            <pc:docMk/>
            <pc:sldMk cId="0" sldId="270"/>
            <ac:picMk id="7" creationId="{690D89B3-239D-4219-8FDC-D8A622D4212B}"/>
          </ac:picMkLst>
        </pc:picChg>
        <pc:picChg chg="add">
          <ac:chgData name="Ko Nohyoon" userId="80502c9dc6a60b0d" providerId="Windows Live" clId="Web-{B09D5379-C151-44E5-9814-57715C71A6CF}" dt="2020-08-06T05:34:10.696" v="373"/>
          <ac:picMkLst>
            <pc:docMk/>
            <pc:sldMk cId="0" sldId="270"/>
            <ac:picMk id="8" creationId="{6CC66843-B4F7-4D99-ADB3-4253132C0E08}"/>
          </ac:picMkLst>
        </pc:picChg>
        <pc:picChg chg="add">
          <ac:chgData name="Ko Nohyoon" userId="80502c9dc6a60b0d" providerId="Windows Live" clId="Web-{B09D5379-C151-44E5-9814-57715C71A6CF}" dt="2020-08-06T05:34:10.696" v="373"/>
          <ac:picMkLst>
            <pc:docMk/>
            <pc:sldMk cId="0" sldId="270"/>
            <ac:picMk id="9" creationId="{2D27E5A2-05F5-4034-941E-37B91D3253D1}"/>
          </ac:picMkLst>
        </pc:picChg>
      </pc:sldChg>
      <pc:sldChg chg="addSp delSp modSp">
        <pc:chgData name="Ko Nohyoon" userId="80502c9dc6a60b0d" providerId="Windows Live" clId="Web-{B09D5379-C151-44E5-9814-57715C71A6CF}" dt="2020-08-06T04:37:46.210" v="250"/>
        <pc:sldMkLst>
          <pc:docMk/>
          <pc:sldMk cId="0" sldId="273"/>
        </pc:sldMkLst>
        <pc:picChg chg="add del mod">
          <ac:chgData name="Ko Nohyoon" userId="80502c9dc6a60b0d" providerId="Windows Live" clId="Web-{B09D5379-C151-44E5-9814-57715C71A6CF}" dt="2020-08-06T04:37:46.210" v="250"/>
          <ac:picMkLst>
            <pc:docMk/>
            <pc:sldMk cId="0" sldId="273"/>
            <ac:picMk id="2" creationId="{0904C1B2-4BD5-45F7-B698-40ABA6D509A7}"/>
          </ac:picMkLst>
        </pc:picChg>
      </pc:sldChg>
      <pc:sldChg chg="addSp delSp modSp add ord replId modNotes">
        <pc:chgData name="Ko Nohyoon" userId="80502c9dc6a60b0d" providerId="Windows Live" clId="Web-{B09D5379-C151-44E5-9814-57715C71A6CF}" dt="2020-08-06T06:18:38.821" v="696"/>
        <pc:sldMkLst>
          <pc:docMk/>
          <pc:sldMk cId="4113988944" sldId="274"/>
        </pc:sldMkLst>
        <pc:spChg chg="add mod">
          <ac:chgData name="Ko Nohyoon" userId="80502c9dc6a60b0d" providerId="Windows Live" clId="Web-{B09D5379-C151-44E5-9814-57715C71A6CF}" dt="2020-08-06T06:02:51.361" v="434" actId="20577"/>
          <ac:spMkLst>
            <pc:docMk/>
            <pc:sldMk cId="4113988944" sldId="274"/>
            <ac:spMk id="2" creationId="{963A24A5-DA3D-4B4A-8D2E-D817A6E337CE}"/>
          </ac:spMkLst>
        </pc:spChg>
        <pc:spChg chg="del">
          <ac:chgData name="Ko Nohyoon" userId="80502c9dc6a60b0d" providerId="Windows Live" clId="Web-{B09D5379-C151-44E5-9814-57715C71A6CF}" dt="2020-08-06T04:20:52.389" v="23"/>
          <ac:spMkLst>
            <pc:docMk/>
            <pc:sldMk cId="4113988944" sldId="274"/>
            <ac:spMk id="4" creationId="{45EED40F-F70A-46F7-B222-CCF751FED8D2}"/>
          </ac:spMkLst>
        </pc:spChg>
        <pc:spChg chg="add mod">
          <ac:chgData name="Ko Nohyoon" userId="80502c9dc6a60b0d" providerId="Windows Live" clId="Web-{B09D5379-C151-44E5-9814-57715C71A6CF}" dt="2020-08-06T06:02:27.533" v="430" actId="1076"/>
          <ac:spMkLst>
            <pc:docMk/>
            <pc:sldMk cId="4113988944" sldId="274"/>
            <ac:spMk id="20" creationId="{162F27A3-BABE-45AE-BFF2-9E989D8BC70A}"/>
          </ac:spMkLst>
        </pc:spChg>
        <pc:spChg chg="add mod">
          <ac:chgData name="Ko Nohyoon" userId="80502c9dc6a60b0d" providerId="Windows Live" clId="Web-{B09D5379-C151-44E5-9814-57715C71A6CF}" dt="2020-08-06T06:18:38.821" v="696"/>
          <ac:spMkLst>
            <pc:docMk/>
            <pc:sldMk cId="4113988944" sldId="274"/>
            <ac:spMk id="21" creationId="{06913A16-72A5-498E-85EC-1A2DD844A3C1}"/>
          </ac:spMkLst>
        </pc:spChg>
        <pc:grpChg chg="add del mod">
          <ac:chgData name="Ko Nohyoon" userId="80502c9dc6a60b0d" providerId="Windows Live" clId="Web-{B09D5379-C151-44E5-9814-57715C71A6CF}" dt="2020-08-06T05:34:09.540" v="372"/>
          <ac:grpSpMkLst>
            <pc:docMk/>
            <pc:sldMk cId="4113988944" sldId="274"/>
            <ac:grpSpMk id="17" creationId="{A2E80B2C-6F0A-43BA-84C5-3D81B63A4998}"/>
          </ac:grpSpMkLst>
        </pc:grpChg>
        <pc:picChg chg="add mod">
          <ac:chgData name="Ko Nohyoon" userId="80502c9dc6a60b0d" providerId="Windows Live" clId="Web-{B09D5379-C151-44E5-9814-57715C71A6CF}" dt="2020-08-06T05:53:19.176" v="411" actId="1076"/>
          <ac:picMkLst>
            <pc:docMk/>
            <pc:sldMk cId="4113988944" sldId="274"/>
            <ac:picMk id="3" creationId="{06EDC531-BB49-48D2-AB23-57DB41FCC126}"/>
          </ac:picMkLst>
        </pc:picChg>
        <pc:picChg chg="add del mod">
          <ac:chgData name="Ko Nohyoon" userId="80502c9dc6a60b0d" providerId="Windows Live" clId="Web-{B09D5379-C151-44E5-9814-57715C71A6CF}" dt="2020-08-06T05:12:40.447" v="287"/>
          <ac:picMkLst>
            <pc:docMk/>
            <pc:sldMk cId="4113988944" sldId="274"/>
            <ac:picMk id="7" creationId="{E758E85E-1221-45BF-BF01-396917CADBFA}"/>
          </ac:picMkLst>
        </pc:picChg>
        <pc:picChg chg="add del mod">
          <ac:chgData name="Ko Nohyoon" userId="80502c9dc6a60b0d" providerId="Windows Live" clId="Web-{B09D5379-C151-44E5-9814-57715C71A6CF}" dt="2020-08-06T05:12:17.602" v="285"/>
          <ac:picMkLst>
            <pc:docMk/>
            <pc:sldMk cId="4113988944" sldId="274"/>
            <ac:picMk id="8" creationId="{95AAA0D0-476D-4706-8DED-FA48AAED84BB}"/>
          </ac:picMkLst>
        </pc:picChg>
        <pc:picChg chg="add del mod">
          <ac:chgData name="Ko Nohyoon" userId="80502c9dc6a60b0d" providerId="Windows Live" clId="Web-{B09D5379-C151-44E5-9814-57715C71A6CF}" dt="2020-08-06T05:25:34.621" v="292"/>
          <ac:picMkLst>
            <pc:docMk/>
            <pc:sldMk cId="4113988944" sldId="274"/>
            <ac:picMk id="9" creationId="{A23297E0-456B-47C7-B29B-7CBD3323DCF8}"/>
          </ac:picMkLst>
        </pc:picChg>
        <pc:picChg chg="add del mod">
          <ac:chgData name="Ko Nohyoon" userId="80502c9dc6a60b0d" providerId="Windows Live" clId="Web-{B09D5379-C151-44E5-9814-57715C71A6CF}" dt="2020-08-06T05:33:59.883" v="371" actId="1076"/>
          <ac:picMkLst>
            <pc:docMk/>
            <pc:sldMk cId="4113988944" sldId="274"/>
            <ac:picMk id="10" creationId="{46D88D3C-EADE-4196-9516-867E0B5DAD4F}"/>
          </ac:picMkLst>
        </pc:picChg>
        <pc:picChg chg="add del mod">
          <ac:chgData name="Ko Nohyoon" userId="80502c9dc6a60b0d" providerId="Windows Live" clId="Web-{B09D5379-C151-44E5-9814-57715C71A6CF}" dt="2020-08-06T05:28:45.376" v="311"/>
          <ac:picMkLst>
            <pc:docMk/>
            <pc:sldMk cId="4113988944" sldId="274"/>
            <ac:picMk id="11" creationId="{F73E91EB-CE12-4D85-8604-E88928A22894}"/>
          </ac:picMkLst>
        </pc:picChg>
        <pc:picChg chg="add del mod">
          <ac:chgData name="Ko Nohyoon" userId="80502c9dc6a60b0d" providerId="Windows Live" clId="Web-{B09D5379-C151-44E5-9814-57715C71A6CF}" dt="2020-08-06T05:26:02.231" v="300"/>
          <ac:picMkLst>
            <pc:docMk/>
            <pc:sldMk cId="4113988944" sldId="274"/>
            <ac:picMk id="12" creationId="{C13D5235-0B74-4D9E-A89D-EB072866C455}"/>
          </ac:picMkLst>
        </pc:picChg>
        <pc:picChg chg="add del mod">
          <ac:chgData name="Ko Nohyoon" userId="80502c9dc6a60b0d" providerId="Windows Live" clId="Web-{B09D5379-C151-44E5-9814-57715C71A6CF}" dt="2020-08-06T05:26:38.748" v="309"/>
          <ac:picMkLst>
            <pc:docMk/>
            <pc:sldMk cId="4113988944" sldId="274"/>
            <ac:picMk id="13" creationId="{404F897A-7B24-4954-AC67-4536306C9316}"/>
          </ac:picMkLst>
        </pc:picChg>
        <pc:picChg chg="add del mod">
          <ac:chgData name="Ko Nohyoon" userId="80502c9dc6a60b0d" providerId="Windows Live" clId="Web-{B09D5379-C151-44E5-9814-57715C71A6CF}" dt="2020-08-06T05:26:25.357" v="305"/>
          <ac:picMkLst>
            <pc:docMk/>
            <pc:sldMk cId="4113988944" sldId="274"/>
            <ac:picMk id="14" creationId="{11982300-5FAB-4D39-B3E0-9FB7E3D368CC}"/>
          </ac:picMkLst>
        </pc:picChg>
        <pc:picChg chg="add mod">
          <ac:chgData name="Ko Nohyoon" userId="80502c9dc6a60b0d" providerId="Windows Live" clId="Web-{B09D5379-C151-44E5-9814-57715C71A6CF}" dt="2020-08-06T05:31:45.146" v="353" actId="14100"/>
          <ac:picMkLst>
            <pc:docMk/>
            <pc:sldMk cId="4113988944" sldId="274"/>
            <ac:picMk id="15" creationId="{12039F68-A3B1-45BD-B716-FCC92BEE12A2}"/>
          </ac:picMkLst>
        </pc:picChg>
        <pc:picChg chg="add mod modCrop">
          <ac:chgData name="Ko Nohyoon" userId="80502c9dc6a60b0d" providerId="Windows Live" clId="Web-{B09D5379-C151-44E5-9814-57715C71A6CF}" dt="2020-08-06T05:32:12.693" v="359" actId="1076"/>
          <ac:picMkLst>
            <pc:docMk/>
            <pc:sldMk cId="4113988944" sldId="274"/>
            <ac:picMk id="16" creationId="{8BFE24E1-F93A-4563-A738-E52027FF393A}"/>
          </ac:picMkLst>
        </pc:picChg>
        <pc:picChg chg="add del mod">
          <ac:chgData name="Ko Nohyoon" userId="80502c9dc6a60b0d" providerId="Windows Live" clId="Web-{B09D5379-C151-44E5-9814-57715C71A6CF}" dt="2020-08-06T05:49:27.827" v="402"/>
          <ac:picMkLst>
            <pc:docMk/>
            <pc:sldMk cId="4113988944" sldId="274"/>
            <ac:picMk id="18" creationId="{BFD45AB4-279C-45C7-8A78-B189C93D8BBB}"/>
          </ac:picMkLst>
        </pc:picChg>
        <pc:picChg chg="add mod">
          <ac:chgData name="Ko Nohyoon" userId="80502c9dc6a60b0d" providerId="Windows Live" clId="Web-{B09D5379-C151-44E5-9814-57715C71A6CF}" dt="2020-08-06T06:02:27.548" v="431" actId="1076"/>
          <ac:picMkLst>
            <pc:docMk/>
            <pc:sldMk cId="4113988944" sldId="274"/>
            <ac:picMk id="19" creationId="{E365A874-402B-47E3-9124-F550FC48E771}"/>
          </ac:picMkLst>
        </pc:picChg>
      </pc:sldChg>
      <pc:sldChg chg="modSp add replId">
        <pc:chgData name="Ko Nohyoon" userId="80502c9dc6a60b0d" providerId="Windows Live" clId="Web-{B09D5379-C151-44E5-9814-57715C71A6CF}" dt="2020-08-06T04:31:55.858" v="90" actId="20577"/>
        <pc:sldMkLst>
          <pc:docMk/>
          <pc:sldMk cId="1691565446" sldId="275"/>
        </pc:sldMkLst>
        <pc:spChg chg="mod">
          <ac:chgData name="Ko Nohyoon" userId="80502c9dc6a60b0d" providerId="Windows Live" clId="Web-{B09D5379-C151-44E5-9814-57715C71A6CF}" dt="2020-08-06T04:31:55.858" v="90" actId="20577"/>
          <ac:spMkLst>
            <pc:docMk/>
            <pc:sldMk cId="1691565446" sldId="275"/>
            <ac:spMk id="4" creationId="{45EED40F-F70A-46F7-B222-CCF751FED8D2}"/>
          </ac:spMkLst>
        </pc:spChg>
      </pc:sldChg>
      <pc:sldChg chg="modSp add replId">
        <pc:chgData name="Ko Nohyoon" userId="80502c9dc6a60b0d" providerId="Windows Live" clId="Web-{B09D5379-C151-44E5-9814-57715C71A6CF}" dt="2020-08-06T04:39:32.650" v="262" actId="1076"/>
        <pc:sldMkLst>
          <pc:docMk/>
          <pc:sldMk cId="1062647548" sldId="276"/>
        </pc:sldMkLst>
        <pc:spChg chg="mod">
          <ac:chgData name="Ko Nohyoon" userId="80502c9dc6a60b0d" providerId="Windows Live" clId="Web-{B09D5379-C151-44E5-9814-57715C71A6CF}" dt="2020-08-06T04:39:32.650" v="262" actId="1076"/>
          <ac:spMkLst>
            <pc:docMk/>
            <pc:sldMk cId="1062647548" sldId="276"/>
            <ac:spMk id="2" creationId="{00000000-0000-0000-0000-000000000000}"/>
          </ac:spMkLst>
        </pc:spChg>
      </pc:sldChg>
      <pc:sldChg chg="add del replId">
        <pc:chgData name="Ko Nohyoon" userId="80502c9dc6a60b0d" providerId="Windows Live" clId="Web-{B09D5379-C151-44E5-9814-57715C71A6CF}" dt="2020-08-06T04:33:31.735" v="93"/>
        <pc:sldMkLst>
          <pc:docMk/>
          <pc:sldMk cId="2636971473" sldId="277"/>
        </pc:sldMkLst>
      </pc:sldChg>
      <pc:sldChg chg="modSp add replId">
        <pc:chgData name="Ko Nohyoon" userId="80502c9dc6a60b0d" providerId="Windows Live" clId="Web-{B09D5379-C151-44E5-9814-57715C71A6CF}" dt="2020-08-06T04:34:09.314" v="141" actId="20577"/>
        <pc:sldMkLst>
          <pc:docMk/>
          <pc:sldMk cId="3296280904" sldId="277"/>
        </pc:sldMkLst>
        <pc:spChg chg="mod">
          <ac:chgData name="Ko Nohyoon" userId="80502c9dc6a60b0d" providerId="Windows Live" clId="Web-{B09D5379-C151-44E5-9814-57715C71A6CF}" dt="2020-08-06T04:34:09.314" v="141" actId="20577"/>
          <ac:spMkLst>
            <pc:docMk/>
            <pc:sldMk cId="3296280904" sldId="277"/>
            <ac:spMk id="2" creationId="{963A24A5-DA3D-4B4A-8D2E-D817A6E337CE}"/>
          </ac:spMkLst>
        </pc:spChg>
        <pc:spChg chg="mod">
          <ac:chgData name="Ko Nohyoon" userId="80502c9dc6a60b0d" providerId="Windows Live" clId="Web-{B09D5379-C151-44E5-9814-57715C71A6CF}" dt="2020-08-06T04:33:57.454" v="116" actId="20577"/>
          <ac:spMkLst>
            <pc:docMk/>
            <pc:sldMk cId="3296280904" sldId="277"/>
            <ac:spMk id="5" creationId="{BED4258E-7B14-4D5D-9AF5-D0043F6B3626}"/>
          </ac:spMkLst>
        </pc:spChg>
      </pc:sldChg>
      <pc:sldChg chg="add del replId">
        <pc:chgData name="Ko Nohyoon" userId="80502c9dc6a60b0d" providerId="Windows Live" clId="Web-{B09D5379-C151-44E5-9814-57715C71A6CF}" dt="2020-08-06T04:33:35.157" v="95"/>
        <pc:sldMkLst>
          <pc:docMk/>
          <pc:sldMk cId="4289480433" sldId="277"/>
        </pc:sldMkLst>
      </pc:sldChg>
      <pc:sldChg chg="modSp add replId">
        <pc:chgData name="Ko Nohyoon" userId="80502c9dc6a60b0d" providerId="Windows Live" clId="Web-{B09D5379-C151-44E5-9814-57715C71A6CF}" dt="2020-08-06T04:36:16.848" v="243" actId="20577"/>
        <pc:sldMkLst>
          <pc:docMk/>
          <pc:sldMk cId="1643652462" sldId="278"/>
        </pc:sldMkLst>
        <pc:spChg chg="mod">
          <ac:chgData name="Ko Nohyoon" userId="80502c9dc6a60b0d" providerId="Windows Live" clId="Web-{B09D5379-C151-44E5-9814-57715C71A6CF}" dt="2020-08-06T04:36:16.848" v="243" actId="20577"/>
          <ac:spMkLst>
            <pc:docMk/>
            <pc:sldMk cId="1643652462" sldId="278"/>
            <ac:spMk id="2" creationId="{963A24A5-DA3D-4B4A-8D2E-D817A6E337CE}"/>
          </ac:spMkLst>
        </pc:spChg>
      </pc:sldChg>
      <pc:sldChg chg="addSp delSp modSp add replId">
        <pc:chgData name="Ko Nohyoon" userId="80502c9dc6a60b0d" providerId="Windows Live" clId="Web-{B09D5379-C151-44E5-9814-57715C71A6CF}" dt="2020-08-06T04:38:59.680" v="260"/>
        <pc:sldMkLst>
          <pc:docMk/>
          <pc:sldMk cId="604070439" sldId="279"/>
        </pc:sldMkLst>
        <pc:spChg chg="mod">
          <ac:chgData name="Ko Nohyoon" userId="80502c9dc6a60b0d" providerId="Windows Live" clId="Web-{B09D5379-C151-44E5-9814-57715C71A6CF}" dt="2020-08-06T04:36:11.020" v="240" actId="20577"/>
          <ac:spMkLst>
            <pc:docMk/>
            <pc:sldMk cId="604070439" sldId="279"/>
            <ac:spMk id="2" creationId="{963A24A5-DA3D-4B4A-8D2E-D817A6E337CE}"/>
          </ac:spMkLst>
        </pc:spChg>
        <pc:spChg chg="mod">
          <ac:chgData name="Ko Nohyoon" userId="80502c9dc6a60b0d" providerId="Windows Live" clId="Web-{B09D5379-C151-44E5-9814-57715C71A6CF}" dt="2020-08-06T04:36:03.614" v="237" actId="20577"/>
          <ac:spMkLst>
            <pc:docMk/>
            <pc:sldMk cId="604070439" sldId="279"/>
            <ac:spMk id="5" creationId="{BED4258E-7B14-4D5D-9AF5-D0043F6B3626}"/>
          </ac:spMkLst>
        </pc:spChg>
        <pc:picChg chg="add del mod modCrop">
          <ac:chgData name="Ko Nohyoon" userId="80502c9dc6a60b0d" providerId="Windows Live" clId="Web-{B09D5379-C151-44E5-9814-57715C71A6CF}" dt="2020-08-06T04:38:59.680" v="260"/>
          <ac:picMkLst>
            <pc:docMk/>
            <pc:sldMk cId="604070439" sldId="279"/>
            <ac:picMk id="3" creationId="{D1CA5142-9339-43AF-8041-045DD28E80E7}"/>
          </ac:picMkLst>
        </pc:picChg>
      </pc:sldChg>
      <pc:sldChg chg="modSp add replId">
        <pc:chgData name="Ko Nohyoon" userId="80502c9dc6a60b0d" providerId="Windows Live" clId="Web-{B09D5379-C151-44E5-9814-57715C71A6CF}" dt="2020-08-06T04:39:40.650" v="263" actId="1076"/>
        <pc:sldMkLst>
          <pc:docMk/>
          <pc:sldMk cId="2924922228" sldId="280"/>
        </pc:sldMkLst>
        <pc:spChg chg="mod">
          <ac:chgData name="Ko Nohyoon" userId="80502c9dc6a60b0d" providerId="Windows Live" clId="Web-{B09D5379-C151-44E5-9814-57715C71A6CF}" dt="2020-08-06T04:39:40.650" v="263" actId="1076"/>
          <ac:spMkLst>
            <pc:docMk/>
            <pc:sldMk cId="2924922228" sldId="280"/>
            <ac:spMk id="2" creationId="{00000000-0000-0000-0000-000000000000}"/>
          </ac:spMkLst>
        </pc:spChg>
      </pc:sldChg>
      <pc:sldChg chg="modSp add replId">
        <pc:chgData name="Ko Nohyoon" userId="80502c9dc6a60b0d" providerId="Windows Live" clId="Web-{B09D5379-C151-44E5-9814-57715C71A6CF}" dt="2020-08-06T04:39:47.135" v="264" actId="1076"/>
        <pc:sldMkLst>
          <pc:docMk/>
          <pc:sldMk cId="2520779814" sldId="281"/>
        </pc:sldMkLst>
        <pc:spChg chg="mod">
          <ac:chgData name="Ko Nohyoon" userId="80502c9dc6a60b0d" providerId="Windows Live" clId="Web-{B09D5379-C151-44E5-9814-57715C71A6CF}" dt="2020-08-06T04:39:47.135" v="264" actId="1076"/>
          <ac:spMkLst>
            <pc:docMk/>
            <pc:sldMk cId="2520779814" sldId="281"/>
            <ac:spMk id="2" creationId="{00000000-0000-0000-0000-000000000000}"/>
          </ac:spMkLst>
        </pc:spChg>
      </pc:sldChg>
      <pc:sldChg chg="addSp delSp modSp add replId modNotes">
        <pc:chgData name="Ko Nohyoon" userId="80502c9dc6a60b0d" providerId="Windows Live" clId="Web-{B09D5379-C151-44E5-9814-57715C71A6CF}" dt="2020-08-06T06:22:03.342" v="734"/>
        <pc:sldMkLst>
          <pc:docMk/>
          <pc:sldMk cId="1164108431" sldId="282"/>
        </pc:sldMkLst>
        <pc:spChg chg="mod">
          <ac:chgData name="Ko Nohyoon" userId="80502c9dc6a60b0d" providerId="Windows Live" clId="Web-{B09D5379-C151-44E5-9814-57715C71A6CF}" dt="2020-08-06T06:11:07.201" v="604" actId="20577"/>
          <ac:spMkLst>
            <pc:docMk/>
            <pc:sldMk cId="1164108431" sldId="282"/>
            <ac:spMk id="2" creationId="{963A24A5-DA3D-4B4A-8D2E-D817A6E337CE}"/>
          </ac:spMkLst>
        </pc:spChg>
        <pc:spChg chg="add mod">
          <ac:chgData name="Ko Nohyoon" userId="80502c9dc6a60b0d" providerId="Windows Live" clId="Web-{B09D5379-C151-44E5-9814-57715C71A6CF}" dt="2020-08-06T06:09:14.449" v="573"/>
          <ac:spMkLst>
            <pc:docMk/>
            <pc:sldMk cId="1164108431" sldId="282"/>
            <ac:spMk id="10" creationId="{49A82D20-3F4A-445C-BFDA-18B217113A9E}"/>
          </ac:spMkLst>
        </pc:spChg>
        <pc:spChg chg="add mod">
          <ac:chgData name="Ko Nohyoon" userId="80502c9dc6a60b0d" providerId="Windows Live" clId="Web-{B09D5379-C151-44E5-9814-57715C71A6CF}" dt="2020-08-06T06:09:14.449" v="572"/>
          <ac:spMkLst>
            <pc:docMk/>
            <pc:sldMk cId="1164108431" sldId="282"/>
            <ac:spMk id="11" creationId="{5C379EC0-D933-41B1-B162-3B773E992BC8}"/>
          </ac:spMkLst>
        </pc:spChg>
        <pc:spChg chg="del">
          <ac:chgData name="Ko Nohyoon" userId="80502c9dc6a60b0d" providerId="Windows Live" clId="Web-{B09D5379-C151-44E5-9814-57715C71A6CF}" dt="2020-08-06T06:05:32.662" v="495"/>
          <ac:spMkLst>
            <pc:docMk/>
            <pc:sldMk cId="1164108431" sldId="282"/>
            <ac:spMk id="21" creationId="{06913A16-72A5-498E-85EC-1A2DD844A3C1}"/>
          </ac:spMkLst>
        </pc:spChg>
        <pc:picChg chg="mod">
          <ac:chgData name="Ko Nohyoon" userId="80502c9dc6a60b0d" providerId="Windows Live" clId="Web-{B09D5379-C151-44E5-9814-57715C71A6CF}" dt="2020-08-06T06:20:27.855" v="716" actId="14100"/>
          <ac:picMkLst>
            <pc:docMk/>
            <pc:sldMk cId="1164108431" sldId="282"/>
            <ac:picMk id="3" creationId="{06EDC531-BB49-48D2-AB23-57DB41FCC126}"/>
          </ac:picMkLst>
        </pc:picChg>
        <pc:cxnChg chg="add mod">
          <ac:chgData name="Ko Nohyoon" userId="80502c9dc6a60b0d" providerId="Windows Live" clId="Web-{B09D5379-C151-44E5-9814-57715C71A6CF}" dt="2020-08-06T06:18:18.383" v="694"/>
          <ac:cxnSpMkLst>
            <pc:docMk/>
            <pc:sldMk cId="1164108431" sldId="282"/>
            <ac:cxnSpMk id="4" creationId="{DCC7CDBC-ABE0-4D40-A673-2529CD081811}"/>
          </ac:cxnSpMkLst>
        </pc:cxnChg>
        <pc:cxnChg chg="add mod">
          <ac:chgData name="Ko Nohyoon" userId="80502c9dc6a60b0d" providerId="Windows Live" clId="Web-{B09D5379-C151-44E5-9814-57715C71A6CF}" dt="2020-08-06T06:18:18.383" v="695"/>
          <ac:cxnSpMkLst>
            <pc:docMk/>
            <pc:sldMk cId="1164108431" sldId="282"/>
            <ac:cxnSpMk id="9" creationId="{149D9230-29BD-44A6-B722-4549A36DC2A0}"/>
          </ac:cxnSpMkLst>
        </pc:cxnChg>
        <pc:cxnChg chg="add del mod">
          <ac:chgData name="Ko Nohyoon" userId="80502c9dc6a60b0d" providerId="Windows Live" clId="Web-{B09D5379-C151-44E5-9814-57715C71A6CF}" dt="2020-08-06T06:19:01.056" v="699"/>
          <ac:cxnSpMkLst>
            <pc:docMk/>
            <pc:sldMk cId="1164108431" sldId="282"/>
            <ac:cxnSpMk id="12" creationId="{479CE894-ABCE-45BF-A80B-3F693FB4F3EA}"/>
          </ac:cxnSpMkLst>
        </pc:cxnChg>
        <pc:cxnChg chg="add mod">
          <ac:chgData name="Ko Nohyoon" userId="80502c9dc6a60b0d" providerId="Windows Live" clId="Web-{B09D5379-C151-44E5-9814-57715C71A6CF}" dt="2020-08-06T06:19:25.838" v="705" actId="14100"/>
          <ac:cxnSpMkLst>
            <pc:docMk/>
            <pc:sldMk cId="1164108431" sldId="282"/>
            <ac:cxnSpMk id="13" creationId="{9646F07D-4392-4D4E-AE2A-DD9F28EE5B70}"/>
          </ac:cxnSpMkLst>
        </pc:cxnChg>
        <pc:cxnChg chg="add del mod">
          <ac:chgData name="Ko Nohyoon" userId="80502c9dc6a60b0d" providerId="Windows Live" clId="Web-{B09D5379-C151-44E5-9814-57715C71A6CF}" dt="2020-08-06T06:22:03.342" v="734"/>
          <ac:cxnSpMkLst>
            <pc:docMk/>
            <pc:sldMk cId="1164108431" sldId="282"/>
            <ac:cxnSpMk id="14" creationId="{0B575163-D37E-4EDF-8982-5D6E768F16DC}"/>
          </ac:cxnSpMkLst>
        </pc:cxnChg>
      </pc:sldChg>
      <pc:sldChg chg="addSp delSp modSp add del replId">
        <pc:chgData name="Ko Nohyoon" userId="80502c9dc6a60b0d" providerId="Windows Live" clId="Web-{B09D5379-C151-44E5-9814-57715C71A6CF}" dt="2020-08-06T06:27:26.053" v="772"/>
        <pc:sldMkLst>
          <pc:docMk/>
          <pc:sldMk cId="2800622196" sldId="283"/>
        </pc:sldMkLst>
        <pc:spChg chg="mod">
          <ac:chgData name="Ko Nohyoon" userId="80502c9dc6a60b0d" providerId="Windows Live" clId="Web-{B09D5379-C151-44E5-9814-57715C71A6CF}" dt="2020-08-06T06:24:53.533" v="753" actId="1076"/>
          <ac:spMkLst>
            <pc:docMk/>
            <pc:sldMk cId="2800622196" sldId="283"/>
            <ac:spMk id="2" creationId="{963A24A5-DA3D-4B4A-8D2E-D817A6E337CE}"/>
          </ac:spMkLst>
        </pc:spChg>
        <pc:spChg chg="add del">
          <ac:chgData name="Ko Nohyoon" userId="80502c9dc6a60b0d" providerId="Windows Live" clId="Web-{B09D5379-C151-44E5-9814-57715C71A6CF}" dt="2020-08-06T06:15:08.519" v="685"/>
          <ac:spMkLst>
            <pc:docMk/>
            <pc:sldMk cId="2800622196" sldId="283"/>
            <ac:spMk id="6" creationId="{CB2E2DA6-EB3D-4F21-9062-926C96B49EFB}"/>
          </ac:spMkLst>
        </pc:spChg>
        <pc:spChg chg="mod">
          <ac:chgData name="Ko Nohyoon" userId="80502c9dc6a60b0d" providerId="Windows Live" clId="Web-{B09D5379-C151-44E5-9814-57715C71A6CF}" dt="2020-08-06T06:14:01.784" v="674" actId="1076"/>
          <ac:spMkLst>
            <pc:docMk/>
            <pc:sldMk cId="2800622196" sldId="283"/>
            <ac:spMk id="10" creationId="{49A82D20-3F4A-445C-BFDA-18B217113A9E}"/>
          </ac:spMkLst>
        </pc:spChg>
        <pc:spChg chg="del mod">
          <ac:chgData name="Ko Nohyoon" userId="80502c9dc6a60b0d" providerId="Windows Live" clId="Web-{B09D5379-C151-44E5-9814-57715C71A6CF}" dt="2020-08-06T06:15:49.880" v="687"/>
          <ac:spMkLst>
            <pc:docMk/>
            <pc:sldMk cId="2800622196" sldId="283"/>
            <ac:spMk id="11" creationId="{5C379EC0-D933-41B1-B162-3B773E992BC8}"/>
          </ac:spMkLst>
        </pc:spChg>
        <pc:spChg chg="mod">
          <ac:chgData name="Ko Nohyoon" userId="80502c9dc6a60b0d" providerId="Windows Live" clId="Web-{B09D5379-C151-44E5-9814-57715C71A6CF}" dt="2020-08-06T06:14:41.425" v="683" actId="14100"/>
          <ac:spMkLst>
            <pc:docMk/>
            <pc:sldMk cId="2800622196" sldId="283"/>
            <ac:spMk id="20" creationId="{162F27A3-BABE-45AE-BFF2-9E989D8BC70A}"/>
          </ac:spMkLst>
        </pc:spChg>
        <pc:picChg chg="mod">
          <ac:chgData name="Ko Nohyoon" userId="80502c9dc6a60b0d" providerId="Windows Live" clId="Web-{B09D5379-C151-44E5-9814-57715C71A6CF}" dt="2020-08-06T06:25:18.190" v="756" actId="1076"/>
          <ac:picMkLst>
            <pc:docMk/>
            <pc:sldMk cId="2800622196" sldId="283"/>
            <ac:picMk id="3" creationId="{06EDC531-BB49-48D2-AB23-57DB41FCC126}"/>
          </ac:picMkLst>
        </pc:picChg>
        <pc:picChg chg="add del mod">
          <ac:chgData name="Ko Nohyoon" userId="80502c9dc6a60b0d" providerId="Windows Live" clId="Web-{B09D5379-C151-44E5-9814-57715C71A6CF}" dt="2020-08-06T06:16:13.458" v="691"/>
          <ac:picMkLst>
            <pc:docMk/>
            <pc:sldMk cId="2800622196" sldId="283"/>
            <ac:picMk id="7" creationId="{248F416C-7871-4E37-8F75-E079BB360BA8}"/>
          </ac:picMkLst>
        </pc:picChg>
        <pc:picChg chg="add mod modCrop">
          <ac:chgData name="Ko Nohyoon" userId="80502c9dc6a60b0d" providerId="Windows Live" clId="Web-{B09D5379-C151-44E5-9814-57715C71A6CF}" dt="2020-08-06T06:23:47.110" v="746" actId="1076"/>
          <ac:picMkLst>
            <pc:docMk/>
            <pc:sldMk cId="2800622196" sldId="283"/>
            <ac:picMk id="8" creationId="{6C041F86-0105-42A2-B27E-EFC0EA41C0AF}"/>
          </ac:picMkLst>
        </pc:picChg>
        <pc:picChg chg="mod">
          <ac:chgData name="Ko Nohyoon" userId="80502c9dc6a60b0d" providerId="Windows Live" clId="Web-{B09D5379-C151-44E5-9814-57715C71A6CF}" dt="2020-08-06T06:14:01.768" v="672" actId="1076"/>
          <ac:picMkLst>
            <pc:docMk/>
            <pc:sldMk cId="2800622196" sldId="283"/>
            <ac:picMk id="19" creationId="{E365A874-402B-47E3-9124-F550FC48E771}"/>
          </ac:picMkLst>
        </pc:picChg>
        <pc:cxnChg chg="mod">
          <ac:chgData name="Ko Nohyoon" userId="80502c9dc6a60b0d" providerId="Windows Live" clId="Web-{B09D5379-C151-44E5-9814-57715C71A6CF}" dt="2020-08-06T06:17:56.117" v="692"/>
          <ac:cxnSpMkLst>
            <pc:docMk/>
            <pc:sldMk cId="2800622196" sldId="283"/>
            <ac:cxnSpMk id="4" creationId="{DCC7CDBC-ABE0-4D40-A673-2529CD081811}"/>
          </ac:cxnSpMkLst>
        </pc:cxnChg>
        <pc:cxnChg chg="mod">
          <ac:chgData name="Ko Nohyoon" userId="80502c9dc6a60b0d" providerId="Windows Live" clId="Web-{B09D5379-C151-44E5-9814-57715C71A6CF}" dt="2020-08-06T06:17:56.133" v="693"/>
          <ac:cxnSpMkLst>
            <pc:docMk/>
            <pc:sldMk cId="2800622196" sldId="283"/>
            <ac:cxnSpMk id="9" creationId="{149D9230-29BD-44A6-B722-4549A36DC2A0}"/>
          </ac:cxnSpMkLst>
        </pc:cxnChg>
        <pc:cxnChg chg="add del mod">
          <ac:chgData name="Ko Nohyoon" userId="80502c9dc6a60b0d" providerId="Windows Live" clId="Web-{B09D5379-C151-44E5-9814-57715C71A6CF}" dt="2020-08-06T06:25:59.910" v="760"/>
          <ac:cxnSpMkLst>
            <pc:docMk/>
            <pc:sldMk cId="2800622196" sldId="283"/>
            <ac:cxnSpMk id="14" creationId="{D56B1704-482E-4D2B-A390-351DE8013907}"/>
          </ac:cxnSpMkLst>
        </pc:cxnChg>
        <pc:cxnChg chg="add mod">
          <ac:chgData name="Ko Nohyoon" userId="80502c9dc6a60b0d" providerId="Windows Live" clId="Web-{B09D5379-C151-44E5-9814-57715C71A6CF}" dt="2020-08-06T06:26:27.286" v="766" actId="14100"/>
          <ac:cxnSpMkLst>
            <pc:docMk/>
            <pc:sldMk cId="2800622196" sldId="283"/>
            <ac:cxnSpMk id="15" creationId="{72AC02FD-962B-45E5-AEC4-743B7F0499DC}"/>
          </ac:cxnSpMkLst>
        </pc:cxnChg>
        <pc:cxnChg chg="add del mod">
          <ac:chgData name="Ko Nohyoon" userId="80502c9dc6a60b0d" providerId="Windows Live" clId="Web-{B09D5379-C151-44E5-9814-57715C71A6CF}" dt="2020-08-06T06:27:26.053" v="772"/>
          <ac:cxnSpMkLst>
            <pc:docMk/>
            <pc:sldMk cId="2800622196" sldId="283"/>
            <ac:cxnSpMk id="16" creationId="{E578B16A-F1F2-4DE8-98F7-BC1552984897}"/>
          </ac:cxnSpMkLst>
        </pc:cxnChg>
      </pc:sldChg>
      <pc:sldMasterChg chg="mod modSldLayout">
        <pc:chgData name="Ko Nohyoon" userId="80502c9dc6a60b0d" providerId="Windows Live" clId="Web-{B09D5379-C151-44E5-9814-57715C71A6CF}" dt="2020-08-06T04:20:31.998" v="19"/>
        <pc:sldMasterMkLst>
          <pc:docMk/>
          <pc:sldMasterMk cId="0" sldId="2147483648"/>
        </pc:sldMasterMkLst>
        <pc:sldLayoutChg chg="mod">
          <pc:chgData name="Ko Nohyoon" userId="80502c9dc6a60b0d" providerId="Windows Live" clId="Web-{B09D5379-C151-44E5-9814-57715C71A6CF}" dt="2020-08-06T04:20:31.998" v="19"/>
          <pc:sldLayoutMkLst>
            <pc:docMk/>
            <pc:sldMasterMk cId="0" sldId="2147483648"/>
            <pc:sldLayoutMk cId="0" sldId="2147483649"/>
          </pc:sldLayoutMkLst>
        </pc:sldLayoutChg>
        <pc:sldLayoutChg chg="mod">
          <pc:chgData name="Ko Nohyoon" userId="80502c9dc6a60b0d" providerId="Windows Live" clId="Web-{B09D5379-C151-44E5-9814-57715C71A6CF}" dt="2020-08-06T04:20:31.998" v="19"/>
          <pc:sldLayoutMkLst>
            <pc:docMk/>
            <pc:sldMasterMk cId="0" sldId="2147483648"/>
            <pc:sldLayoutMk cId="0" sldId="2147483650"/>
          </pc:sldLayoutMkLst>
        </pc:sldLayoutChg>
        <pc:sldLayoutChg chg="mod">
          <pc:chgData name="Ko Nohyoon" userId="80502c9dc6a60b0d" providerId="Windows Live" clId="Web-{B09D5379-C151-44E5-9814-57715C71A6CF}" dt="2020-08-06T04:20:31.998" v="19"/>
          <pc:sldLayoutMkLst>
            <pc:docMk/>
            <pc:sldMasterMk cId="0" sldId="2147483648"/>
            <pc:sldLayoutMk cId="0" sldId="2147483652"/>
          </pc:sldLayoutMkLst>
        </pc:sldLayoutChg>
        <pc:sldLayoutChg chg="mod">
          <pc:chgData name="Ko Nohyoon" userId="80502c9dc6a60b0d" providerId="Windows Live" clId="Web-{B09D5379-C151-44E5-9814-57715C71A6CF}" dt="2020-08-06T04:20:31.998" v="19"/>
          <pc:sldLayoutMkLst>
            <pc:docMk/>
            <pc:sldMasterMk cId="0" sldId="2147483648"/>
            <pc:sldLayoutMk cId="0" sldId="2147483653"/>
          </pc:sldLayoutMkLst>
        </pc:sldLayoutChg>
        <pc:sldLayoutChg chg="mod">
          <pc:chgData name="Ko Nohyoon" userId="80502c9dc6a60b0d" providerId="Windows Live" clId="Web-{B09D5379-C151-44E5-9814-57715C71A6CF}" dt="2020-08-06T04:20:31.998" v="19"/>
          <pc:sldLayoutMkLst>
            <pc:docMk/>
            <pc:sldMasterMk cId="0" sldId="2147483648"/>
            <pc:sldLayoutMk cId="0" sldId="2147483654"/>
          </pc:sldLayoutMkLst>
        </pc:sldLayoutChg>
        <pc:sldLayoutChg chg="mod">
          <pc:chgData name="Ko Nohyoon" userId="80502c9dc6a60b0d" providerId="Windows Live" clId="Web-{B09D5379-C151-44E5-9814-57715C71A6CF}" dt="2020-08-06T04:20:31.998" v="19"/>
          <pc:sldLayoutMkLst>
            <pc:docMk/>
            <pc:sldMasterMk cId="0" sldId="2147483648"/>
            <pc:sldLayoutMk cId="0" sldId="2147483655"/>
          </pc:sldLayoutMkLst>
        </pc:sldLayoutChg>
        <pc:sldLayoutChg chg="mod">
          <pc:chgData name="Ko Nohyoon" userId="80502c9dc6a60b0d" providerId="Windows Live" clId="Web-{B09D5379-C151-44E5-9814-57715C71A6CF}" dt="2020-08-06T04:20:31.998" v="19"/>
          <pc:sldLayoutMkLst>
            <pc:docMk/>
            <pc:sldMasterMk cId="0" sldId="2147483648"/>
            <pc:sldLayoutMk cId="0" sldId="2147483656"/>
          </pc:sldLayoutMkLst>
        </pc:sldLayoutChg>
        <pc:sldLayoutChg chg="mod">
          <pc:chgData name="Ko Nohyoon" userId="80502c9dc6a60b0d" providerId="Windows Live" clId="Web-{B09D5379-C151-44E5-9814-57715C71A6CF}" dt="2020-08-06T04:20:31.998" v="19"/>
          <pc:sldLayoutMkLst>
            <pc:docMk/>
            <pc:sldMasterMk cId="0" sldId="2147483648"/>
            <pc:sldLayoutMk cId="0" sldId="2147483659"/>
          </pc:sldLayoutMkLst>
        </pc:sldLayoutChg>
        <pc:sldLayoutChg chg="mod">
          <pc:chgData name="Ko Nohyoon" userId="80502c9dc6a60b0d" providerId="Windows Live" clId="Web-{B09D5379-C151-44E5-9814-57715C71A6CF}" dt="2020-08-06T04:20:31.998" v="19"/>
          <pc:sldLayoutMkLst>
            <pc:docMk/>
            <pc:sldMasterMk cId="0" sldId="2147483648"/>
            <pc:sldLayoutMk cId="0" sldId="2147483660"/>
          </pc:sldLayoutMkLst>
        </pc:sldLayoutChg>
        <pc:sldLayoutChg chg="mod">
          <pc:chgData name="Ko Nohyoon" userId="80502c9dc6a60b0d" providerId="Windows Live" clId="Web-{B09D5379-C151-44E5-9814-57715C71A6CF}" dt="2020-08-06T04:20:31.998" v="19"/>
          <pc:sldLayoutMkLst>
            <pc:docMk/>
            <pc:sldMasterMk cId="0" sldId="2147483648"/>
            <pc:sldLayoutMk cId="0" sldId="2147483661"/>
          </pc:sldLayoutMkLst>
        </pc:sldLayoutChg>
        <pc:sldLayoutChg chg="mod">
          <pc:chgData name="Ko Nohyoon" userId="80502c9dc6a60b0d" providerId="Windows Live" clId="Web-{B09D5379-C151-44E5-9814-57715C71A6CF}" dt="2020-08-06T04:20:31.998" v="19"/>
          <pc:sldLayoutMkLst>
            <pc:docMk/>
            <pc:sldMasterMk cId="0" sldId="2147483648"/>
            <pc:sldLayoutMk cId="0" sldId="2147483662"/>
          </pc:sldLayoutMkLst>
        </pc:sldLayoutChg>
        <pc:sldLayoutChg chg="mod">
          <pc:chgData name="Ko Nohyoon" userId="80502c9dc6a60b0d" providerId="Windows Live" clId="Web-{B09D5379-C151-44E5-9814-57715C71A6CF}" dt="2020-08-06T04:20:31.998" v="19"/>
          <pc:sldLayoutMkLst>
            <pc:docMk/>
            <pc:sldMasterMk cId="0" sldId="2147483648"/>
            <pc:sldLayoutMk cId="0" sldId="2147483663"/>
          </pc:sldLayoutMkLst>
        </pc:sldLayoutChg>
        <pc:sldLayoutChg chg="mod">
          <pc:chgData name="Ko Nohyoon" userId="80502c9dc6a60b0d" providerId="Windows Live" clId="Web-{B09D5379-C151-44E5-9814-57715C71A6CF}" dt="2020-08-06T04:20:31.998" v="19"/>
          <pc:sldLayoutMkLst>
            <pc:docMk/>
            <pc:sldMasterMk cId="0" sldId="2147483648"/>
            <pc:sldLayoutMk cId="0" sldId="2147483665"/>
          </pc:sldLayoutMkLst>
        </pc:sldLayoutChg>
        <pc:sldLayoutChg chg="mod">
          <pc:chgData name="Ko Nohyoon" userId="80502c9dc6a60b0d" providerId="Windows Live" clId="Web-{B09D5379-C151-44E5-9814-57715C71A6CF}" dt="2020-08-06T04:20:31.998" v="19"/>
          <pc:sldLayoutMkLst>
            <pc:docMk/>
            <pc:sldMasterMk cId="0" sldId="2147483648"/>
            <pc:sldLayoutMk cId="0" sldId="2147483666"/>
          </pc:sldLayoutMkLst>
        </pc:sldLayoutChg>
        <pc:sldLayoutChg chg="mod">
          <pc:chgData name="Ko Nohyoon" userId="80502c9dc6a60b0d" providerId="Windows Live" clId="Web-{B09D5379-C151-44E5-9814-57715C71A6CF}" dt="2020-08-06T04:20:31.998" v="19"/>
          <pc:sldLayoutMkLst>
            <pc:docMk/>
            <pc:sldMasterMk cId="0" sldId="2147483648"/>
            <pc:sldLayoutMk cId="0" sldId="2147483667"/>
          </pc:sldLayoutMkLst>
        </pc:sldLayoutChg>
        <pc:sldLayoutChg chg="mod">
          <pc:chgData name="Ko Nohyoon" userId="80502c9dc6a60b0d" providerId="Windows Live" clId="Web-{B09D5379-C151-44E5-9814-57715C71A6CF}" dt="2020-08-06T04:20:31.998" v="19"/>
          <pc:sldLayoutMkLst>
            <pc:docMk/>
            <pc:sldMasterMk cId="0" sldId="2147483648"/>
            <pc:sldLayoutMk cId="0" sldId="2147483668"/>
          </pc:sldLayoutMkLst>
        </pc:sldLayoutChg>
        <pc:sldLayoutChg chg="mod">
          <pc:chgData name="Ko Nohyoon" userId="80502c9dc6a60b0d" providerId="Windows Live" clId="Web-{B09D5379-C151-44E5-9814-57715C71A6CF}" dt="2020-08-06T04:20:31.998" v="19"/>
          <pc:sldLayoutMkLst>
            <pc:docMk/>
            <pc:sldMasterMk cId="0" sldId="2147483648"/>
            <pc:sldLayoutMk cId="0" sldId="2147483669"/>
          </pc:sldLayoutMkLst>
        </pc:sldLayoutChg>
        <pc:sldLayoutChg chg="mod">
          <pc:chgData name="Ko Nohyoon" userId="80502c9dc6a60b0d" providerId="Windows Live" clId="Web-{B09D5379-C151-44E5-9814-57715C71A6CF}" dt="2020-08-06T04:20:31.998" v="19"/>
          <pc:sldLayoutMkLst>
            <pc:docMk/>
            <pc:sldMasterMk cId="0" sldId="2147483648"/>
            <pc:sldLayoutMk cId="0" sldId="2147483670"/>
          </pc:sldLayoutMkLst>
        </pc:sldLayoutChg>
        <pc:sldLayoutChg chg="mod">
          <pc:chgData name="Ko Nohyoon" userId="80502c9dc6a60b0d" providerId="Windows Live" clId="Web-{B09D5379-C151-44E5-9814-57715C71A6CF}" dt="2020-08-06T04:20:31.998" v="19"/>
          <pc:sldLayoutMkLst>
            <pc:docMk/>
            <pc:sldMasterMk cId="0" sldId="2147483648"/>
            <pc:sldLayoutMk cId="0" sldId="2147483671"/>
          </pc:sldLayoutMkLst>
        </pc:sldLayoutChg>
        <pc:sldLayoutChg chg="mod">
          <pc:chgData name="Ko Nohyoon" userId="80502c9dc6a60b0d" providerId="Windows Live" clId="Web-{B09D5379-C151-44E5-9814-57715C71A6CF}" dt="2020-08-06T04:20:31.998" v="19"/>
          <pc:sldLayoutMkLst>
            <pc:docMk/>
            <pc:sldMasterMk cId="0" sldId="2147483648"/>
            <pc:sldLayoutMk cId="0" sldId="2147483672"/>
          </pc:sldLayoutMkLst>
        </pc:sldLayoutChg>
        <pc:sldLayoutChg chg="mod">
          <pc:chgData name="Ko Nohyoon" userId="80502c9dc6a60b0d" providerId="Windows Live" clId="Web-{B09D5379-C151-44E5-9814-57715C71A6CF}" dt="2020-08-06T04:20:31.998" v="19"/>
          <pc:sldLayoutMkLst>
            <pc:docMk/>
            <pc:sldMasterMk cId="0" sldId="2147483648"/>
            <pc:sldLayoutMk cId="0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54598-5E6D-4012-94B9-DA4824CC2CE4}" type="datetimeFigureOut">
              <a:rPr lang="en-US" altLang="ko-KR"/>
              <a:t>8/13/20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A09A2-DA1E-4A32-A8BE-74EDB4E82B11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15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 연구개발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팀 인턴사원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고노윤입니다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 Demo Page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제작하면서 조사한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QR Code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 로그인과 관련된 내용을 공유해드리고자 세미나를 진행하게 됐습니다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참석해주셔서 감사드립니다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A09A2-DA1E-4A32-A8BE-74EDB4E82B11}" type="slidenum">
              <a:rPr lang="en-US" altLang="ko-KR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990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QR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로그인이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이루어지는 방식에 대해 말씀드리겠습니다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로그인 화면을 띄우고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QR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 인증 버튼을 클릭한 경우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사용하는 기업 또는 기관마다 다르겠지만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otp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token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생성해서 이것을 담아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qr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코드를 생성하게 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qr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보여주고 이를 인식하는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mobile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특정 앱이 필요합니다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기업 또는 기관에서 만든 인증 앱을 설치한 후 앱에 있는 스캔 기능을 이용해서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qr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스캔하면 모바일에 있는 정보와 함께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qr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담겨져있던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otp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 토큰이 같이 암호화되어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인증서버로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전송됩니다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인증서버에서 전송된 정보들의 유효성을 검증하고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로그인이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성공적으로 완료가 된다면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로그인 후 사용 가능한 서비스들을 사용할 수 있게 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A09A2-DA1E-4A32-A8BE-74EDB4E82B11}" type="slidenum">
              <a:rPr lang="en-US" altLang="ko-KR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966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QR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 인증 로그인 방식을 사용하는 이유가 뭘까 알아보았습니다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로그인 방식과 다르게 키보드 입력이나 마우스 클릭이 없기 때문에 피싱이 불가능하고 사용자도 아이디와 비밀번호를 기억할 필요가 없어 이용하기 간편합니다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pc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어떤 정보도 저장하고 있지 않기 때문에 안전하고 전용 스마트폰 앱을 이용하기 때문에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credential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모바일이라는 하드웨어에 저장되니 안전하다는 이유로 많이 사용되고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A09A2-DA1E-4A32-A8BE-74EDB4E82B11}" type="slidenum">
              <a:rPr lang="en-US" altLang="ko-KR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525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제가 제작한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데모페이지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구성에 대해 소개해드리겠습니다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A09A2-DA1E-4A32-A8BE-74EDB4E82B11}" type="slidenum">
              <a:rPr lang="en-US" altLang="ko-KR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67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**크로스 </a:t>
            </a:r>
            <a:r>
              <a:rPr lang="ko-KR" altLang="en-US" dirty="0" err="1"/>
              <a:t>브라우징</a:t>
            </a:r>
            <a:r>
              <a:rPr lang="en-US" altLang="ko-KR" dirty="0"/>
              <a:t>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 페이지 제작 시에 모든 브라우저에서 깨지지 않고 의도한 대로 올바르게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호환성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나오게 하는 작업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가장 중요한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QR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어떻게 생성했는지 먼저 말씀드리면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있는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library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Cross-browser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지원하고 데이터를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base64encoding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하며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svg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파일로 저장이 가능합니다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생성하는 방법은 아주 간단합니다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Qr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들어갈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div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만들어놓고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new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QRCode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함수를 사용해서 만들면 다음과 같이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태그에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인코딩된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값이 들어가게 되는 것을 확인할 수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A09A2-DA1E-4A32-A8BE-74EDB4E82B11}" type="slidenum">
              <a:rPr lang="en-US" altLang="ko-KR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36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Key-value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형태이기 때문에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NoSQL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방식으로 특별한 데이터베이스의 설치가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필요없는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웹 애플리케이션용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최대 백만 엔트리까지 가능하고 엔트리당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key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최대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16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바이트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value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최대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바이트까지 저장할 수 있으며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key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타입은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 array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데이터가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key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따라 정렬되어 저장되기 때문에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iteration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하는 비용이 매우 저렴하고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read and write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경우도 매우 빠른 편이지만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atinLnBrk="1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사이즈가 예를 들어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100,000byte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같이 너무 큰 경우는 성능이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하락됩니다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구현상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key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적어도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복사하기 때문입니다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write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빠른 반면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update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경우에는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delete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하고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write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해야하기 때문에 비용이 비쌉니다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A09A2-DA1E-4A32-A8BE-74EDB4E82B11}" type="slidenum">
              <a:rPr lang="en-US" altLang="ko-KR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636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update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delete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하고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해야하는 이유는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leveldb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기본적으로 제공하는 연산이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put, get, delete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세가지 밖에 없기 때문입니다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forward/backward iteration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지원하기 때문에 모듈을 만드는데 크게 어렵지 않았습니다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dbhandler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interface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c.r.u.d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기능을 모두 구현했고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read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 용도별로 </a:t>
            </a:r>
            <a:endParaRPr lang="en-US" altLang="ko-KR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key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하나만 읽는 것과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있는 모든 데이터를 읽는 것과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prefix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기준으로 일치하는 데이터만 읽는 세 가지를 구현했습니다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모듈은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있으며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다음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appHandler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struct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만들어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dbHanlder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내장시켜 사용했습니다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A09A2-DA1E-4A32-A8BE-74EDB4E82B11}" type="slidenum">
              <a:rPr lang="en-US" altLang="ko-KR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725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목차는</a:t>
            </a:r>
            <a:r>
              <a:rPr kumimoji="1" lang="ko-KR" altLang="en-US" dirty="0"/>
              <a:t> 다음과 같습니다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A09A2-DA1E-4A32-A8BE-74EDB4E82B11}" type="slidenum">
              <a:rPr lang="en-US" altLang="ko-KR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27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먼저</a:t>
            </a:r>
            <a:r>
              <a:rPr kumimoji="1" lang="ko-KR" altLang="en-US" dirty="0"/>
              <a:t> </a:t>
            </a:r>
            <a:r>
              <a:rPr kumimoji="1" lang="en-US" altLang="ko-KR" dirty="0"/>
              <a:t>QR Code</a:t>
            </a:r>
            <a:r>
              <a:rPr kumimoji="1" lang="ko-KR" altLang="en-US" dirty="0"/>
              <a:t> 인증 로그인과 관련된 내용입니다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A09A2-DA1E-4A32-A8BE-74EDB4E82B11}" type="slidenum">
              <a:rPr lang="en-US" altLang="ko-KR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514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QR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코드로 인증을 하고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로그인을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하는 시스템에 대해 알아보기 전에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QR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 자체에 대해 잠시</a:t>
            </a:r>
            <a:r>
              <a:rPr lang="ko-Kore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알아보겠습니다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바코드는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단방향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세로배열에만 정보를 가지고 있는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형태를 가지고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그에 반해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QR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차원의 형태로 가로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세로 배열 모두에 정보를 가지고 있기에 저장할 수 있는 정보량이 바코드의 수십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~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수백배까지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가능합니다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 때문에 현재 바코드에서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QR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코드로 많이 변화하고 있는 추세입니다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A09A2-DA1E-4A32-A8BE-74EDB4E82B11}" type="slidenum">
              <a:rPr lang="en-US" altLang="ko-KR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7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많은 정보량 뿐만 아니라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QR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코드가 가지고 있는 특장점은 다음과 같이 다양합니다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작은 공간에도 인쇄가 가능하고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QR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1994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일본의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덴소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웨이브라는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회사에서 개발되었기 때문에 일본어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한자를 효율적으로 표현합니다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오염이나 손상에 강하고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360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어느 방향에서도 인식이 가능합니다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연속기능을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지원한다고 하는데요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 여러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QR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코드로 나뉘어 저장된 정보를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데이터로 연결하는 것이 가능하다는 뜻입니다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A09A2-DA1E-4A32-A8BE-74EDB4E82B11}" type="slidenum">
              <a:rPr lang="en-US" altLang="ko-KR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7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중에서 대표적인 특징들은 좀 더 자세히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설명드리겠습니다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QR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 사이즈는 최소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21x21cell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최대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177x177cell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 가능합니다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바코드는 숫자로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내외 정도의 정보를 저장할 수 있는 반면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QR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코드는 숫자로 최대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7089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자까지도 저장아 가능하다고 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알파벳과 숫자가 섞여있는 문자 즉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아스키코드를 기준으로는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4296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자까지 저장할 수 있습니다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A09A2-DA1E-4A32-A8BE-74EDB4E82B11}" type="slidenum">
              <a:rPr lang="en-US" altLang="ko-KR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7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 그림과 같이 오염과 손상이 있어도 인식이 가능합니다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이유는 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QR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 자체가 데이터를 복원하는 기능이 있는 오류 정정 부호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리드 솔로몬 부호를 갖고 있기 때문입니다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오류 복원 레벨은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단계로 되어있고 레벨을 올리면 오류</a:t>
            </a:r>
            <a:r>
              <a:rPr lang="ko-Kore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복원 능력은 향상되지만 데이터가 증가되어 코드의 크기가 커집니다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A09A2-DA1E-4A32-A8BE-74EDB4E82B11}" type="slidenum">
              <a:rPr lang="en-US" altLang="ko-KR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7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 response code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이유는 어느 방향에서도 고속 인식이 가능하기 때문입니다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위치찾기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심볼로 안정적인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고속인식이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가능하며 덕분에 다른 코드보다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 이상 빠른 인식이 가능합니다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A09A2-DA1E-4A32-A8BE-74EDB4E82B11}" type="slidenum">
              <a:rPr lang="en-US" altLang="ko-KR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7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QR 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코드가 어떠한 정보를 인코딩해서 가지고 있고 이를 모바일에서 스캔하면 해당 정보가 </a:t>
            </a:r>
            <a:r>
              <a:rPr lang="ko-KR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디코딩되면서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ko-KR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경우 그 페이지로 이동하게 해줍니다</a:t>
            </a:r>
            <a:r>
              <a:rPr lang="en-US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ore-KR" altLang="ko-Kore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1A09A2-DA1E-4A32-A8BE-74EDB4E82B11}" type="slidenum">
              <a:rPr lang="en-US" altLang="ko-KR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93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user\Desktop\blue-man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00230" y="839532"/>
            <a:ext cx="10644230" cy="6018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8214" y="142852"/>
            <a:ext cx="620711" cy="500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user\Desktop\퍼플페넌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00" cy="6886576"/>
          </a:xfrm>
          <a:prstGeom prst="rect">
            <a:avLst/>
          </a:prstGeom>
          <a:noFill/>
        </p:spPr>
      </p:pic>
      <p:pic>
        <p:nvPicPr>
          <p:cNvPr id="6" name="Picture 3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96611" y="-11069"/>
            <a:ext cx="1258428" cy="847588"/>
          </a:xfrm>
          <a:prstGeom prst="rect">
            <a:avLst/>
          </a:prstGeom>
          <a:noFill/>
        </p:spPr>
      </p:pic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user\Desktop\오렌지-패넌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00" cy="6886575"/>
          </a:xfrm>
          <a:prstGeom prst="rect">
            <a:avLst/>
          </a:prstGeom>
          <a:noFill/>
        </p:spPr>
      </p:pic>
      <p:pic>
        <p:nvPicPr>
          <p:cNvPr id="6" name="Picture 3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96611" y="-11069"/>
            <a:ext cx="1258428" cy="847588"/>
          </a:xfrm>
          <a:prstGeom prst="rect">
            <a:avLst/>
          </a:prstGeom>
          <a:noFill/>
        </p:spPr>
      </p:pic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user\Desktop\퍼플레드페넌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00" cy="6886575"/>
          </a:xfrm>
          <a:prstGeom prst="rect">
            <a:avLst/>
          </a:prstGeom>
          <a:noFill/>
        </p:spPr>
      </p:pic>
      <p:pic>
        <p:nvPicPr>
          <p:cNvPr id="6" name="Picture 3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96611" y="-11069"/>
            <a:ext cx="1258428" cy="847588"/>
          </a:xfrm>
          <a:prstGeom prst="rect">
            <a:avLst/>
          </a:prstGeom>
          <a:noFill/>
        </p:spPr>
      </p:pic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user\Desktop\Untitled-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1431" y="6201264"/>
            <a:ext cx="1221607" cy="770970"/>
          </a:xfrm>
          <a:prstGeom prst="rect">
            <a:avLst/>
          </a:prstGeom>
          <a:noFill/>
        </p:spPr>
      </p:pic>
      <p:pic>
        <p:nvPicPr>
          <p:cNvPr id="3" name="Picture 3" descr="C:\Users\user\Desktop\Untitled-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6201264"/>
            <a:ext cx="1221607" cy="770970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 userDrawn="1"/>
        </p:nvSpPr>
        <p:spPr bwMode="auto">
          <a:xfrm>
            <a:off x="7715272" y="6229435"/>
            <a:ext cx="1389444" cy="61490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user\Desktop\Untitled-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1431" y="6201264"/>
            <a:ext cx="1221607" cy="770970"/>
          </a:xfrm>
          <a:prstGeom prst="rect">
            <a:avLst/>
          </a:prstGeom>
          <a:noFill/>
        </p:spPr>
      </p:pic>
      <p:pic>
        <p:nvPicPr>
          <p:cNvPr id="13314" name="Picture 2" descr="C:\Users\user\Desktop\퍼플라인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" y="-214338"/>
            <a:ext cx="9182101" cy="6886575"/>
          </a:xfrm>
          <a:prstGeom prst="rect">
            <a:avLst/>
          </a:prstGeom>
          <a:noFill/>
        </p:spPr>
      </p:pic>
      <p:pic>
        <p:nvPicPr>
          <p:cNvPr id="4" name="Picture 3" descr="C:\Users\user\Desktop\Untitled-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6201264"/>
            <a:ext cx="1221607" cy="77097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 userDrawn="1"/>
        </p:nvSpPr>
        <p:spPr bwMode="auto">
          <a:xfrm>
            <a:off x="7715272" y="6229435"/>
            <a:ext cx="1389444" cy="61490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user\Desktop\Untitled-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1431" y="6201264"/>
            <a:ext cx="1221607" cy="770970"/>
          </a:xfrm>
          <a:prstGeom prst="rect">
            <a:avLst/>
          </a:prstGeom>
          <a:noFill/>
        </p:spPr>
      </p:pic>
      <p:pic>
        <p:nvPicPr>
          <p:cNvPr id="14338" name="Picture 2" descr="C:\Users\user\Desktop\블루라인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" y="-214338"/>
            <a:ext cx="9182101" cy="6886576"/>
          </a:xfrm>
          <a:prstGeom prst="rect">
            <a:avLst/>
          </a:prstGeom>
          <a:noFill/>
        </p:spPr>
      </p:pic>
      <p:pic>
        <p:nvPicPr>
          <p:cNvPr id="4" name="Picture 3" descr="C:\Users\user\Desktop\Untitled-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6201264"/>
            <a:ext cx="1221607" cy="77097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 userDrawn="1"/>
        </p:nvSpPr>
        <p:spPr bwMode="auto">
          <a:xfrm>
            <a:off x="7715272" y="6229435"/>
            <a:ext cx="1389444" cy="61490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user\Desktop\Untitled-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1431" y="6201264"/>
            <a:ext cx="1221607" cy="770970"/>
          </a:xfrm>
          <a:prstGeom prst="rect">
            <a:avLst/>
          </a:prstGeom>
          <a:noFill/>
        </p:spPr>
      </p:pic>
      <p:pic>
        <p:nvPicPr>
          <p:cNvPr id="15362" name="Picture 2" descr="C:\Users\user\Desktop\얠로라인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" y="-214338"/>
            <a:ext cx="9182100" cy="6886576"/>
          </a:xfrm>
          <a:prstGeom prst="rect">
            <a:avLst/>
          </a:prstGeom>
          <a:noFill/>
        </p:spPr>
      </p:pic>
      <p:pic>
        <p:nvPicPr>
          <p:cNvPr id="4" name="Picture 3" descr="C:\Users\user\Desktop\Untitled-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6201264"/>
            <a:ext cx="1221607" cy="77097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 userDrawn="1"/>
        </p:nvSpPr>
        <p:spPr bwMode="auto">
          <a:xfrm>
            <a:off x="7715272" y="6229435"/>
            <a:ext cx="1389444" cy="61490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user\Desktop\Untitled-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1431" y="6201264"/>
            <a:ext cx="1221607" cy="770970"/>
          </a:xfrm>
          <a:prstGeom prst="rect">
            <a:avLst/>
          </a:prstGeom>
          <a:noFill/>
        </p:spPr>
      </p:pic>
      <p:pic>
        <p:nvPicPr>
          <p:cNvPr id="16386" name="Picture 2" descr="C:\Users\user\Desktop\핑크라인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" y="-214338"/>
            <a:ext cx="9182100" cy="6886576"/>
          </a:xfrm>
          <a:prstGeom prst="rect">
            <a:avLst/>
          </a:prstGeom>
          <a:noFill/>
        </p:spPr>
      </p:pic>
      <p:pic>
        <p:nvPicPr>
          <p:cNvPr id="4" name="Picture 3" descr="C:\Users\user\Desktop\Untitled-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6710" y="6201264"/>
            <a:ext cx="1221607" cy="77097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 userDrawn="1"/>
        </p:nvSpPr>
        <p:spPr bwMode="auto">
          <a:xfrm>
            <a:off x="7715272" y="6229435"/>
            <a:ext cx="1389444" cy="61490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28690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1802" y="2500306"/>
            <a:ext cx="2648858" cy="1784083"/>
          </a:xfrm>
          <a:prstGeom prst="rect">
            <a:avLst/>
          </a:prstGeom>
          <a:noFill/>
        </p:spPr>
      </p:pic>
      <p:pic>
        <p:nvPicPr>
          <p:cNvPr id="4" name="Picture 5" descr="C:\Users\user\Desktop\배포-사인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5206" y="5572140"/>
            <a:ext cx="2015202" cy="1357298"/>
          </a:xfrm>
          <a:prstGeom prst="rect">
            <a:avLst/>
          </a:prstGeom>
          <a:noFill/>
        </p:spPr>
      </p:pic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8690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1802" y="2500306"/>
            <a:ext cx="2648858" cy="1784083"/>
          </a:xfrm>
          <a:prstGeom prst="rect">
            <a:avLst/>
          </a:prstGeom>
          <a:noFill/>
        </p:spPr>
      </p:pic>
      <p:pic>
        <p:nvPicPr>
          <p:cNvPr id="4101" name="Picture 5" descr="C:\Users\user\Desktop\배포-사인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5206" y="5572140"/>
            <a:ext cx="2015202" cy="1357298"/>
          </a:xfrm>
          <a:prstGeom prst="rect">
            <a:avLst/>
          </a:prstGeom>
          <a:noFill/>
        </p:spPr>
      </p:pic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user\Desktop\puppl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00230" y="839531"/>
            <a:ext cx="10644230" cy="6018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8214" y="142852"/>
            <a:ext cx="620711" cy="500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869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1802" y="2500306"/>
            <a:ext cx="2648858" cy="1784083"/>
          </a:xfrm>
          <a:prstGeom prst="rect">
            <a:avLst/>
          </a:prstGeom>
          <a:noFill/>
        </p:spPr>
      </p:pic>
      <p:pic>
        <p:nvPicPr>
          <p:cNvPr id="5" name="Picture 5" descr="C:\Users\user\Desktop\배포-사인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5206" y="5572140"/>
            <a:ext cx="2015202" cy="1357298"/>
          </a:xfrm>
          <a:prstGeom prst="rect">
            <a:avLst/>
          </a:prstGeom>
          <a:noFill/>
        </p:spPr>
      </p:pic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8690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1802" y="2500306"/>
            <a:ext cx="2648858" cy="1784083"/>
          </a:xfrm>
          <a:prstGeom prst="rect">
            <a:avLst/>
          </a:prstGeom>
          <a:noFill/>
        </p:spPr>
      </p:pic>
      <p:pic>
        <p:nvPicPr>
          <p:cNvPr id="4" name="Picture 5" descr="C:\Users\user\Desktop\배포-사인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5206" y="5572140"/>
            <a:ext cx="2015202" cy="1357298"/>
          </a:xfrm>
          <a:prstGeom prst="rect">
            <a:avLst/>
          </a:prstGeom>
          <a:noFill/>
        </p:spPr>
      </p:pic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EFD5-3C34-4BF0-BFA6-842A25828B00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2020. 8. 13.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0A48-3E89-40B1-89E9-1D6E602B508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9386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EFD5-3C34-4BF0-BFA6-842A25828B00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2020. 8. 13.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0A48-3E89-40B1-89E9-1D6E602B508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3513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EFD5-3C34-4BF0-BFA6-842A25828B00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2020. 8. 13.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0A48-3E89-40B1-89E9-1D6E602B508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7626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EFD5-3C34-4BF0-BFA6-842A25828B00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2020. 8. 13.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0A48-3E89-40B1-89E9-1D6E602B508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3768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EFD5-3C34-4BF0-BFA6-842A25828B00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2020. 8. 13.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0A48-3E89-40B1-89E9-1D6E602B508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5192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EFD5-3C34-4BF0-BFA6-842A25828B00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2020. 8. 13.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0A48-3E89-40B1-89E9-1D6E602B508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9461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EFD5-3C34-4BF0-BFA6-842A25828B00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2020. 8. 13.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0A48-3E89-40B1-89E9-1D6E602B508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4389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EFD5-3C34-4BF0-BFA6-842A25828B00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2020. 8. 13.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0A48-3E89-40B1-89E9-1D6E602B508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872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user\Desktop\orang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00229" y="857232"/>
            <a:ext cx="10644230" cy="60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8214" y="142852"/>
            <a:ext cx="620711" cy="500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EFD5-3C34-4BF0-BFA6-842A25828B00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2020. 8. 13.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0A48-3E89-40B1-89E9-1D6E602B508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6566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EFD5-3C34-4BF0-BFA6-842A25828B00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2020. 8. 13.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0A48-3E89-40B1-89E9-1D6E602B508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3969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DEFD5-3C34-4BF0-BFA6-842A25828B00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2020. 8. 13.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70A48-3E89-40B1-89E9-1D6E602B5082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261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user\Desktop\shak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00230" y="839533"/>
            <a:ext cx="10644230" cy="6018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8214" y="142852"/>
            <a:ext cx="620711" cy="500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395257" y="266678"/>
            <a:ext cx="1008063" cy="477837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912813" eaLnBrk="1" hangingPunct="1">
              <a:spcBef>
                <a:spcPct val="0"/>
              </a:spcBef>
              <a:defRPr/>
            </a:pPr>
            <a:r>
              <a:rPr lang="ko-KR" altLang="en-US" sz="2500" dirty="0">
                <a:solidFill>
                  <a:srgbClr val="FF0000"/>
                </a:solidFill>
                <a:latin typeface="Hancom Sans SemiBold" pitchFamily="50" charset="-127"/>
                <a:ea typeface="Hancom Sans SemiBold" pitchFamily="50" charset="-127"/>
                <a:cs typeface="Arial" pitchFamily="34" charset="0"/>
              </a:rPr>
              <a:t>대외비</a:t>
            </a:r>
          </a:p>
        </p:txBody>
      </p:sp>
      <p:sp>
        <p:nvSpPr>
          <p:cNvPr id="9" name="Rectangle 6"/>
          <p:cNvSpPr>
            <a:spLocks noChangeArrowheads="1"/>
          </p:cNvSpPr>
          <p:nvPr userDrawn="1"/>
        </p:nvSpPr>
        <p:spPr bwMode="auto">
          <a:xfrm>
            <a:off x="214282" y="214290"/>
            <a:ext cx="1368425" cy="576263"/>
          </a:xfrm>
          <a:prstGeom prst="rect">
            <a:avLst/>
          </a:prstGeom>
          <a:noFill/>
          <a:ln w="19050" cmpd="sng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 eaLnBrk="1" hangingPunct="1">
              <a:defRPr/>
            </a:pPr>
            <a:endParaRPr lang="ko-KR" altLang="en-US">
              <a:latin typeface="Arial" pitchFamily="34" charset="0"/>
              <a:ea typeface="굴림" pitchFamily="50" charset="-127"/>
              <a:cs typeface="Arial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58214" y="142852"/>
            <a:ext cx="620711" cy="500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Users\user\Desktop\Untitled-5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86710" y="6201264"/>
            <a:ext cx="1221607" cy="770970"/>
          </a:xfrm>
          <a:prstGeom prst="rect">
            <a:avLst/>
          </a:prstGeom>
          <a:noFill/>
        </p:spPr>
      </p:pic>
      <p:pic>
        <p:nvPicPr>
          <p:cNvPr id="8196" name="Picture 4" descr="C:\Users\user\Desktop\블루맨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82100" cy="6886575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 userDrawn="1"/>
        </p:nvSpPr>
        <p:spPr bwMode="auto">
          <a:xfrm>
            <a:off x="7715272" y="6229435"/>
            <a:ext cx="1389444" cy="61490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58214" y="142852"/>
            <a:ext cx="620711" cy="500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Users\user\Desktop\Untitled-5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1431" y="6201264"/>
            <a:ext cx="1221607" cy="770970"/>
          </a:xfrm>
          <a:prstGeom prst="rect">
            <a:avLst/>
          </a:prstGeom>
          <a:noFill/>
        </p:spPr>
      </p:pic>
      <p:pic>
        <p:nvPicPr>
          <p:cNvPr id="9220" name="Picture 4" descr="C:\Users\user\Desktop\퍼플맨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82100" cy="6886575"/>
          </a:xfrm>
          <a:prstGeom prst="rect">
            <a:avLst/>
          </a:prstGeom>
          <a:noFill/>
        </p:spPr>
      </p:pic>
      <p:pic>
        <p:nvPicPr>
          <p:cNvPr id="5" name="Picture 3" descr="C:\Users\user\Desktop\Untitled-5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86710" y="6201264"/>
            <a:ext cx="1221607" cy="77097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 userDrawn="1"/>
        </p:nvSpPr>
        <p:spPr bwMode="auto">
          <a:xfrm>
            <a:off x="7715272" y="6229435"/>
            <a:ext cx="1389444" cy="61490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58214" y="142852"/>
            <a:ext cx="620711" cy="500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Users\user\Desktop\Untitled-5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1431" y="6201264"/>
            <a:ext cx="1221607" cy="770970"/>
          </a:xfrm>
          <a:prstGeom prst="rect">
            <a:avLst/>
          </a:prstGeom>
          <a:noFill/>
        </p:spPr>
      </p:pic>
      <p:pic>
        <p:nvPicPr>
          <p:cNvPr id="12292" name="Picture 4" descr="C:\Users\user\Desktop\옐로맨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82100" cy="6886576"/>
          </a:xfrm>
          <a:prstGeom prst="rect">
            <a:avLst/>
          </a:prstGeom>
          <a:noFill/>
        </p:spPr>
      </p:pic>
      <p:pic>
        <p:nvPicPr>
          <p:cNvPr id="6" name="Picture 3" descr="C:\Users\user\Desktop\Untitled-5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86710" y="6201264"/>
            <a:ext cx="1221607" cy="77097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 userDrawn="1"/>
        </p:nvSpPr>
        <p:spPr bwMode="auto">
          <a:xfrm>
            <a:off x="7715272" y="6229435"/>
            <a:ext cx="1389444" cy="61490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user\Desktop\말랑말랑말랑말랑말랑말랑\말랑말랑1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58214" y="142852"/>
            <a:ext cx="620711" cy="500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user\Desktop\Untitled-5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1431" y="6201264"/>
            <a:ext cx="1221607" cy="770970"/>
          </a:xfrm>
          <a:prstGeom prst="rect">
            <a:avLst/>
          </a:prstGeom>
          <a:noFill/>
        </p:spPr>
      </p:pic>
      <p:pic>
        <p:nvPicPr>
          <p:cNvPr id="11267" name="Picture 3" descr="C:\Users\user\Desktop\레드맨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82100" cy="6886576"/>
          </a:xfrm>
          <a:prstGeom prst="rect">
            <a:avLst/>
          </a:prstGeom>
          <a:noFill/>
        </p:spPr>
      </p:pic>
      <p:pic>
        <p:nvPicPr>
          <p:cNvPr id="7" name="Picture 3" descr="C:\Users\user\Desktop\Untitled-5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86710" y="6201264"/>
            <a:ext cx="1221607" cy="77097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 userDrawn="1"/>
        </p:nvSpPr>
        <p:spPr bwMode="auto">
          <a:xfrm>
            <a:off x="7715272" y="6229435"/>
            <a:ext cx="1389444" cy="61490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C:\Users\user\Desktop\블루페넌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01" cy="6886575"/>
          </a:xfrm>
          <a:prstGeom prst="rect">
            <a:avLst/>
          </a:prstGeom>
          <a:noFill/>
        </p:spPr>
      </p:pic>
      <p:pic>
        <p:nvPicPr>
          <p:cNvPr id="11" name="Picture 3" descr="C:\Users\user\Desktop\배포말랑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96611" y="-11069"/>
            <a:ext cx="1258428" cy="847588"/>
          </a:xfrm>
          <a:prstGeom prst="rect">
            <a:avLst/>
          </a:prstGeom>
          <a:noFill/>
        </p:spPr>
      </p:pic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4" r:id="rId2"/>
    <p:sldLayoutId id="2147483649" r:id="rId3"/>
    <p:sldLayoutId id="2147483660" r:id="rId4"/>
    <p:sldLayoutId id="2147483665" r:id="rId5"/>
    <p:sldLayoutId id="2147483666" r:id="rId6"/>
    <p:sldLayoutId id="2147483668" r:id="rId7"/>
    <p:sldLayoutId id="2147483667" r:id="rId8"/>
    <p:sldLayoutId id="2147483656" r:id="rId9"/>
    <p:sldLayoutId id="2147483661" r:id="rId10"/>
    <p:sldLayoutId id="2147483663" r:id="rId11"/>
    <p:sldLayoutId id="2147483662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53" r:id="rId18"/>
    <p:sldLayoutId id="2147483659" r:id="rId19"/>
    <p:sldLayoutId id="2147483650" r:id="rId20"/>
    <p:sldLayoutId id="2147483652" r:id="rId21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F4385"/>
            </a:gs>
            <a:gs pos="100000">
              <a:srgbClr val="1450A3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DEFD5-3C34-4BF0-BFA6-842A25828B0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2020. 8. 13.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70A48-3E89-40B1-89E9-1D6E602B508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83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microsoft.com/office/2007/relationships/hdphoto" Target="../media/hdphoto2.wdp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_x159087384">
            <a:extLst>
              <a:ext uri="{FF2B5EF4-FFF2-40B4-BE49-F238E27FC236}">
                <a16:creationId xmlns:a16="http://schemas.microsoft.com/office/drawing/2014/main" id="{3CBD41ED-6D93-4D9C-BD44-55C45BAE7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52" y="1775196"/>
            <a:ext cx="8572528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30000"/>
              </a:spcBef>
              <a:spcAft>
                <a:spcPct val="0"/>
              </a:spcAft>
            </a:pPr>
            <a:r>
              <a:rPr lang="ko-KR" altLang="en-US" sz="4000" dirty="0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DID </a:t>
            </a:r>
            <a:r>
              <a:rPr lang="ko-KR" altLang="en-US" sz="4000" dirty="0" err="1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Demo</a:t>
            </a:r>
            <a:r>
              <a:rPr lang="ko-KR" altLang="en-US" sz="4000" dirty="0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 </a:t>
            </a:r>
            <a:r>
              <a:rPr lang="ko-KR" altLang="en-US" sz="4000" dirty="0" err="1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Page</a:t>
            </a:r>
            <a:endParaRPr lang="ko-KR" altLang="en-US" sz="4000" b="0" i="0" u="none" strike="noStrike" cap="none" normalizeH="0" baseline="0" dirty="0" err="1">
              <a:ln>
                <a:noFill/>
              </a:ln>
              <a:solidFill>
                <a:srgbClr val="17365F"/>
              </a:solidFill>
              <a:effectLst/>
              <a:latin typeface="Hancom Sans SemiBold"/>
              <a:ea typeface="Hancom Sans SemiBold"/>
              <a:cs typeface="Arial" pitchFamily="34" charset="0"/>
            </a:endParaRPr>
          </a:p>
        </p:txBody>
      </p:sp>
      <p:sp>
        <p:nvSpPr>
          <p:cNvPr id="3" name="_x159095592">
            <a:extLst>
              <a:ext uri="{FF2B5EF4-FFF2-40B4-BE49-F238E27FC236}">
                <a16:creationId xmlns:a16="http://schemas.microsoft.com/office/drawing/2014/main" id="{4CCB174F-16B9-4C5F-9039-DE8FA1BAD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400" y="2561014"/>
            <a:ext cx="6729412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QR</a:t>
            </a:r>
            <a:r>
              <a:rPr kumimoji="1" lang="ko-KR" altLang="en-US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 </a:t>
            </a:r>
            <a:r>
              <a:rPr kumimoji="1" lang="ko-KR" altLang="en-US" sz="2500" dirty="0" err="1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Code</a:t>
            </a:r>
            <a:r>
              <a:rPr kumimoji="1" lang="ko-KR" altLang="en-US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 인증 로그인</a:t>
            </a:r>
            <a:endParaRPr lang="ko-KR" altLang="en-US" sz="2500" b="0" i="0" u="none" strike="noStrike" cap="none" normalizeH="0" baseline="0" dirty="0">
              <a:ln>
                <a:noFill/>
              </a:ln>
              <a:solidFill>
                <a:srgbClr val="17365F"/>
              </a:solidFill>
              <a:effectLst/>
              <a:latin typeface="Hancom Sans SemiBold"/>
              <a:ea typeface="Hancom Sans SemiBold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98500" y="1195088"/>
            <a:ext cx="2039788" cy="2081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36721" y="1251447"/>
            <a:ext cx="19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이용기관 </a:t>
            </a:r>
            <a:r>
              <a:rPr lang="en-US" altLang="ko-KR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WEB(PC)</a:t>
            </a:r>
            <a:endParaRPr lang="ko-KR" altLang="en-US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pic>
        <p:nvPicPr>
          <p:cNvPr id="4" name="Picture 14" descr="C:\Users\a\AppData\Local\Microsoft\Windows\INetCache\IE\U5KATSEN\monitor-313011_960_720[1]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6" t="11593" r="17674" b="12491"/>
          <a:stretch/>
        </p:blipFill>
        <p:spPr bwMode="auto">
          <a:xfrm>
            <a:off x="1399664" y="1663507"/>
            <a:ext cx="1437457" cy="119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1" descr="C:\Users\a\AppData\Local\Microsoft\Windows\INetCache\IE\QBSC67C8\computer-server-1419138_960_72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27" y="1719499"/>
            <a:ext cx="1147711" cy="10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098499" y="4293096"/>
            <a:ext cx="2039788" cy="208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36720" y="4349455"/>
            <a:ext cx="190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이용기관 </a:t>
            </a:r>
            <a:r>
              <a:rPr lang="en-US" altLang="ko-KR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WEB(PC)</a:t>
            </a:r>
            <a:endParaRPr lang="ko-KR" altLang="en-US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pic>
        <p:nvPicPr>
          <p:cNvPr id="11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AE2DD777-FA68-44DB-8227-45DB34693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138" y="4797152"/>
            <a:ext cx="848074" cy="848074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grpSp>
        <p:nvGrpSpPr>
          <p:cNvPr id="23" name="그룹 22"/>
          <p:cNvGrpSpPr/>
          <p:nvPr/>
        </p:nvGrpSpPr>
        <p:grpSpPr>
          <a:xfrm>
            <a:off x="5738322" y="4801057"/>
            <a:ext cx="2232248" cy="1158242"/>
            <a:chOff x="4976020" y="3957466"/>
            <a:chExt cx="2232248" cy="115824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513023" y="3420463"/>
              <a:ext cx="1158242" cy="2232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그림 6" descr="그리기이(가) 표시된 사진&#10;&#10;자동 생성된 설명">
              <a:extLst>
                <a:ext uri="{FF2B5EF4-FFF2-40B4-BE49-F238E27FC236}">
                  <a16:creationId xmlns:a16="http://schemas.microsoft.com/office/drawing/2014/main" id="{AE2DD777-FA68-44DB-8227-45DB34693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6084" y="4224416"/>
              <a:ext cx="632120" cy="632120"/>
            </a:xfrm>
            <a:prstGeom prst="rect">
              <a:avLst/>
            </a:prstGeom>
          </p:spPr>
        </p:pic>
        <p:sp>
          <p:nvSpPr>
            <p:cNvPr id="13" name="L 도형 12"/>
            <p:cNvSpPr/>
            <p:nvPr/>
          </p:nvSpPr>
          <p:spPr>
            <a:xfrm>
              <a:off x="5440717" y="4683660"/>
              <a:ext cx="272050" cy="272050"/>
            </a:xfrm>
            <a:prstGeom prst="corner">
              <a:avLst>
                <a:gd name="adj1" fmla="val 22537"/>
                <a:gd name="adj2" fmla="val 19306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L 도형 14"/>
            <p:cNvSpPr/>
            <p:nvPr/>
          </p:nvSpPr>
          <p:spPr>
            <a:xfrm flipH="1">
              <a:off x="6467619" y="4683660"/>
              <a:ext cx="272050" cy="272050"/>
            </a:xfrm>
            <a:prstGeom prst="corner">
              <a:avLst>
                <a:gd name="adj1" fmla="val 22537"/>
                <a:gd name="adj2" fmla="val 19306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L 도형 15"/>
            <p:cNvSpPr/>
            <p:nvPr/>
          </p:nvSpPr>
          <p:spPr>
            <a:xfrm rot="5400000">
              <a:off x="5440717" y="4107596"/>
              <a:ext cx="272050" cy="272050"/>
            </a:xfrm>
            <a:prstGeom prst="corner">
              <a:avLst>
                <a:gd name="adj1" fmla="val 22537"/>
                <a:gd name="adj2" fmla="val 19306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L 도형 16"/>
            <p:cNvSpPr/>
            <p:nvPr/>
          </p:nvSpPr>
          <p:spPr>
            <a:xfrm flipH="1" flipV="1">
              <a:off x="6436682" y="4107596"/>
              <a:ext cx="272050" cy="272050"/>
            </a:xfrm>
            <a:prstGeom prst="corner">
              <a:avLst>
                <a:gd name="adj1" fmla="val 22537"/>
                <a:gd name="adj2" fmla="val 19306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5514552" y="4293722"/>
            <a:ext cx="2628061" cy="208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552773" y="4350081"/>
            <a:ext cx="258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이용기관 </a:t>
            </a:r>
            <a:r>
              <a:rPr lang="en-US" altLang="ko-KR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APP(Mobile)</a:t>
            </a:r>
            <a:endParaRPr lang="ko-KR" altLang="en-US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802584" y="1195088"/>
            <a:ext cx="2039788" cy="208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840804" y="1251447"/>
            <a:ext cx="200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이용기관 인증서버</a:t>
            </a:r>
          </a:p>
        </p:txBody>
      </p:sp>
      <p:sp>
        <p:nvSpPr>
          <p:cNvPr id="22" name="_x143597040">
            <a:extLst>
              <a:ext uri="{FF2B5EF4-FFF2-40B4-BE49-F238E27FC236}">
                <a16:creationId xmlns:a16="http://schemas.microsoft.com/office/drawing/2014/main" id="{BED4258E-7B14-4D5D-9AF5-D0043F6B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24" y="228582"/>
            <a:ext cx="9177344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36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Hancom Sans SemiBold"/>
                <a:ea typeface="Hancom Sans SemiBold"/>
                <a:cs typeface="Arial"/>
              </a:rPr>
              <a:t>1.</a:t>
            </a:r>
            <a:r>
              <a:rPr kumimoji="1" lang="en-US" altLang="ko-KR" sz="3600" dirty="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 QR Code </a:t>
            </a:r>
            <a:r>
              <a:rPr kumimoji="1" lang="en-US" altLang="ko-KR" sz="3600" dirty="0" err="1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인증</a:t>
            </a:r>
            <a:r>
              <a:rPr kumimoji="1" lang="en-US" altLang="ko-KR" sz="3600" dirty="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 </a:t>
            </a:r>
            <a:r>
              <a:rPr kumimoji="1" lang="en-US" altLang="ko-KR" sz="3600" dirty="0" err="1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로그인</a:t>
            </a:r>
            <a:endParaRPr lang="en-US" altLang="ko-KR" sz="3600" dirty="0" err="1">
              <a:solidFill>
                <a:srgbClr val="002060"/>
              </a:solidFill>
              <a:latin typeface="Hancom Sans SemiBold"/>
              <a:ea typeface="Hancom Sans SemiBold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22065" y="1988840"/>
            <a:ext cx="201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로그인 화면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0280" y="2856868"/>
            <a:ext cx="201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①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QR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코드 인증 클릭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98500" y="5733658"/>
            <a:ext cx="2039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③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WEB(PC)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에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QR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코드 생성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63000" y="5373216"/>
            <a:ext cx="1726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④ 인증을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위한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APP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설치 후 진행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01505" y="2856868"/>
            <a:ext cx="201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⑦ 정보 유효성 검증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34988" y="5970766"/>
            <a:ext cx="2016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⑤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QR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코드 스캔</a:t>
            </a:r>
          </a:p>
        </p:txBody>
      </p:sp>
      <p:cxnSp>
        <p:nvCxnSpPr>
          <p:cNvPr id="50" name="직선 화살표 연결선 49"/>
          <p:cNvCxnSpPr>
            <a:stCxn id="2" idx="2"/>
            <a:endCxn id="9" idx="0"/>
          </p:cNvCxnSpPr>
          <p:nvPr/>
        </p:nvCxnSpPr>
        <p:spPr>
          <a:xfrm flipH="1">
            <a:off x="2118393" y="3276802"/>
            <a:ext cx="1" cy="101629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9" idx="3"/>
            <a:endCxn id="18" idx="1"/>
          </p:cNvCxnSpPr>
          <p:nvPr/>
        </p:nvCxnSpPr>
        <p:spPr>
          <a:xfrm>
            <a:off x="3138287" y="5333496"/>
            <a:ext cx="2376265" cy="62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18" idx="0"/>
            <a:endCxn id="20" idx="2"/>
          </p:cNvCxnSpPr>
          <p:nvPr/>
        </p:nvCxnSpPr>
        <p:spPr>
          <a:xfrm flipH="1" flipV="1">
            <a:off x="6822478" y="3275888"/>
            <a:ext cx="6105" cy="101783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20" idx="1"/>
            <a:endCxn id="2" idx="3"/>
          </p:cNvCxnSpPr>
          <p:nvPr/>
        </p:nvCxnSpPr>
        <p:spPr>
          <a:xfrm flipH="1">
            <a:off x="3138288" y="2235488"/>
            <a:ext cx="2664296" cy="45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251520" y="3600139"/>
            <a:ext cx="18786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②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OTP or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토큰 생성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828583" y="3613666"/>
            <a:ext cx="23102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⑥ 암호화 통신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(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정보 전송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)</a:t>
            </a:r>
            <a:endParaRPr lang="ko-KR" altLang="en-US" sz="1600" dirty="0"/>
          </a:p>
        </p:txBody>
      </p:sp>
      <p:sp>
        <p:nvSpPr>
          <p:cNvPr id="1024" name="직사각형 1023"/>
          <p:cNvSpPr/>
          <p:nvPr/>
        </p:nvSpPr>
        <p:spPr>
          <a:xfrm>
            <a:off x="3615073" y="1663507"/>
            <a:ext cx="17107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⑧ 로그인 완료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(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서비스 사용 가능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)</a:t>
            </a:r>
            <a:endParaRPr lang="ko-KR" altLang="en-US" sz="1600" dirty="0"/>
          </a:p>
        </p:txBody>
      </p:sp>
      <p:pic>
        <p:nvPicPr>
          <p:cNvPr id="1027" name="그림 10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511" y="3461785"/>
            <a:ext cx="645065" cy="646328"/>
          </a:xfrm>
          <a:prstGeom prst="rect">
            <a:avLst/>
          </a:prstGeom>
        </p:spPr>
      </p:pic>
      <p:pic>
        <p:nvPicPr>
          <p:cNvPr id="74" name="Picture 3" descr="C:\Users\a\Downloads\key-131988534711244269_51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02584" y="3814583"/>
            <a:ext cx="406505" cy="40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918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_x143597040">
            <a:extLst>
              <a:ext uri="{FF2B5EF4-FFF2-40B4-BE49-F238E27FC236}">
                <a16:creationId xmlns:a16="http://schemas.microsoft.com/office/drawing/2014/main" id="{BED4258E-7B14-4D5D-9AF5-D0043F6B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24" y="228582"/>
            <a:ext cx="9177344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36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Hancom Sans SemiBold"/>
                <a:ea typeface="Hancom Sans SemiBold"/>
                <a:cs typeface="Arial"/>
              </a:rPr>
              <a:t>1.</a:t>
            </a:r>
            <a:r>
              <a:rPr kumimoji="1" lang="en-US" altLang="ko-KR" sz="3600" dirty="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 QR Code </a:t>
            </a:r>
            <a:r>
              <a:rPr kumimoji="1" lang="en-US" altLang="ko-KR" sz="3600" dirty="0" err="1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인증</a:t>
            </a:r>
            <a:r>
              <a:rPr kumimoji="1" lang="en-US" altLang="ko-KR" sz="3600" dirty="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 </a:t>
            </a:r>
            <a:r>
              <a:rPr kumimoji="1" lang="en-US" altLang="ko-KR" sz="3600" dirty="0" err="1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로그인</a:t>
            </a:r>
            <a:endParaRPr lang="en-US" altLang="ko-KR" sz="3600" dirty="0" err="1">
              <a:solidFill>
                <a:srgbClr val="002060"/>
              </a:solidFill>
              <a:latin typeface="Hancom Sans SemiBold"/>
              <a:ea typeface="Hancom Sans SemiBold"/>
              <a:cs typeface="Arial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72543" y="2510918"/>
            <a:ext cx="1858762" cy="1613290"/>
            <a:chOff x="611560" y="2510918"/>
            <a:chExt cx="1858762" cy="1613290"/>
          </a:xfrm>
        </p:grpSpPr>
        <p:pic>
          <p:nvPicPr>
            <p:cNvPr id="8197" name="Picture 5" descr="C:\Users\a\Downloads\SeekPng.com_mouse-click-png_74702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1522" y="2852185"/>
              <a:ext cx="635342" cy="930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C:\Users\a\Downloads\typing (1)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755462"/>
              <a:ext cx="1124202" cy="11242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곱셈 기호 13"/>
            <p:cNvSpPr/>
            <p:nvPr/>
          </p:nvSpPr>
          <p:spPr>
            <a:xfrm>
              <a:off x="792700" y="2510918"/>
              <a:ext cx="1677622" cy="1613290"/>
            </a:xfrm>
            <a:prstGeom prst="mathMultiply">
              <a:avLst>
                <a:gd name="adj1" fmla="val 6058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4259123"/>
            <a:ext cx="3203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사용자가 이용하기에 간편</a:t>
            </a:r>
            <a:r>
              <a:rPr lang="en-US" altLang="ko-KR" sz="20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!</a:t>
            </a:r>
          </a:p>
          <a:p>
            <a:pPr algn="ctr">
              <a:lnSpc>
                <a:spcPct val="120000"/>
              </a:lnSpc>
            </a:pPr>
            <a:r>
              <a:rPr lang="ko-KR" altLang="en-US" sz="2000" dirty="0" err="1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피싱</a:t>
            </a:r>
            <a:r>
              <a:rPr lang="en-US" altLang="ko-KR" sz="20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(</a:t>
            </a:r>
            <a:r>
              <a:rPr lang="ko-KR" altLang="en-US" sz="20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개인정보 탈취</a:t>
            </a:r>
            <a:r>
              <a:rPr lang="en-US" altLang="ko-KR" sz="20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)</a:t>
            </a:r>
            <a:r>
              <a:rPr lang="ko-KR" altLang="en-US" sz="20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 불가능</a:t>
            </a:r>
            <a:r>
              <a:rPr lang="en-US" altLang="ko-KR" sz="20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!</a:t>
            </a:r>
            <a:endParaRPr lang="ko-KR" altLang="en-US" sz="20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84350" y="4259123"/>
            <a:ext cx="2384429" cy="803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로컬에 어떤 정보도  저장하지 않으니 안전</a:t>
            </a:r>
            <a:r>
              <a:rPr lang="en-US" altLang="ko-KR" sz="20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!</a:t>
            </a:r>
            <a:endParaRPr lang="ko-KR" altLang="en-US" sz="20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737753" y="2510918"/>
            <a:ext cx="1677622" cy="1613290"/>
            <a:chOff x="3793228" y="2535790"/>
            <a:chExt cx="1677622" cy="1613290"/>
          </a:xfrm>
        </p:grpSpPr>
        <p:pic>
          <p:nvPicPr>
            <p:cNvPr id="2059" name="Picture 11" descr="C:\Users\a\Downloads\computer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511" y="2880348"/>
              <a:ext cx="1005056" cy="1005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곱셈 기호 14"/>
            <p:cNvSpPr/>
            <p:nvPr/>
          </p:nvSpPr>
          <p:spPr>
            <a:xfrm>
              <a:off x="3793228" y="2535790"/>
              <a:ext cx="1677622" cy="1613290"/>
            </a:xfrm>
            <a:prstGeom prst="mathMultiply">
              <a:avLst>
                <a:gd name="adj1" fmla="val 6058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789757" y="2697671"/>
            <a:ext cx="1504638" cy="1239784"/>
            <a:chOff x="6880075" y="2636912"/>
            <a:chExt cx="1504638" cy="1239784"/>
          </a:xfrm>
        </p:grpSpPr>
        <p:pic>
          <p:nvPicPr>
            <p:cNvPr id="2055" name="Picture 7" descr="C:\Users\a\Downloads\pngfind.com-cellphone-icon-png-3173807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4832" y="2636912"/>
              <a:ext cx="695125" cy="1239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C:\Users\a\Downloads\ClipartKey_265650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0075" y="2783154"/>
              <a:ext cx="1504638" cy="947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Box 22"/>
          <p:cNvSpPr txBox="1"/>
          <p:nvPr/>
        </p:nvSpPr>
        <p:spPr>
          <a:xfrm>
            <a:off x="5940152" y="4240805"/>
            <a:ext cx="3203848" cy="803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Credential</a:t>
            </a:r>
            <a:r>
              <a:rPr lang="ko-KR" altLang="en-US" sz="20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이 </a:t>
            </a:r>
            <a:r>
              <a:rPr lang="ko-KR" altLang="en-US" sz="2000" dirty="0" err="1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모바일</a:t>
            </a:r>
            <a:endParaRPr lang="en-US" altLang="ko-KR" sz="20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(</a:t>
            </a:r>
            <a:r>
              <a:rPr lang="ko-KR" altLang="en-US" sz="20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하드웨어</a:t>
            </a:r>
            <a:r>
              <a:rPr lang="en-US" altLang="ko-KR" sz="20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)</a:t>
            </a:r>
            <a:r>
              <a:rPr lang="ko-KR" altLang="en-US" sz="20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에 저장되니 안전</a:t>
            </a:r>
            <a:r>
              <a:rPr lang="en-US" altLang="ko-KR" sz="20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!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3203848" y="1988840"/>
            <a:ext cx="0" cy="398887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940152" y="2004582"/>
            <a:ext cx="0" cy="398887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732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_x143597040"/>
          <p:cNvSpPr>
            <a:spLocks noChangeArrowheads="1"/>
          </p:cNvSpPr>
          <p:nvPr/>
        </p:nvSpPr>
        <p:spPr bwMode="auto">
          <a:xfrm>
            <a:off x="2374" y="3077633"/>
            <a:ext cx="914347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4000">
                <a:solidFill>
                  <a:schemeClr val="bg1"/>
                </a:solidFill>
                <a:latin typeface="Hancom Sans SemiBold"/>
                <a:ea typeface="Hancom Sans SemiBold"/>
                <a:cs typeface="Arial"/>
              </a:rPr>
              <a:t>2</a:t>
            </a:r>
            <a:r>
              <a:rPr kumimoji="1" lang="en-US" altLang="ko-KR" sz="4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ancom Sans SemiBold"/>
                <a:ea typeface="Hancom Sans SemiBold"/>
                <a:cs typeface="Arial"/>
              </a:rPr>
              <a:t>.</a:t>
            </a:r>
            <a:r>
              <a:rPr kumimoji="1" lang="en-US" altLang="ko-KR" sz="4000">
                <a:solidFill>
                  <a:schemeClr val="bg1"/>
                </a:solidFill>
                <a:latin typeface="Hancom Sans SemiBold"/>
                <a:ea typeface="Hancom Sans SemiBold"/>
                <a:cs typeface="Arial"/>
              </a:rPr>
              <a:t> Demo Page</a:t>
            </a:r>
            <a:endParaRPr lang="en-US" altLang="ko-KR" sz="4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ancom Sans SemiBold"/>
              <a:ea typeface="Hancom Sans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2647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_x143597040">
            <a:extLst>
              <a:ext uri="{FF2B5EF4-FFF2-40B4-BE49-F238E27FC236}">
                <a16:creationId xmlns:a16="http://schemas.microsoft.com/office/drawing/2014/main" id="{BED4258E-7B14-4D5D-9AF5-D0043F6B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24" y="228582"/>
            <a:ext cx="9177344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360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2</a:t>
            </a:r>
            <a:r>
              <a:rPr kumimoji="1" lang="en-US" altLang="ko-KR" sz="36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Hancom Sans SemiBold"/>
                <a:ea typeface="Hancom Sans SemiBold"/>
                <a:cs typeface="Arial"/>
              </a:rPr>
              <a:t>.</a:t>
            </a:r>
            <a:r>
              <a:rPr kumimoji="1" lang="en-US" altLang="ko-KR" sz="360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 Demo Page</a:t>
            </a:r>
            <a:endParaRPr lang="en-US" altLang="ko-KR" sz="3600" dirty="0">
              <a:solidFill>
                <a:srgbClr val="002060"/>
              </a:solidFill>
              <a:latin typeface="Hancom Sans SemiBold"/>
              <a:ea typeface="Hancom Sans SemiBold"/>
              <a:cs typeface="Arial"/>
            </a:endParaRPr>
          </a:p>
        </p:txBody>
      </p:sp>
      <p:sp>
        <p:nvSpPr>
          <p:cNvPr id="9" name="_x365474104">
            <a:extLst>
              <a:ext uri="{FF2B5EF4-FFF2-40B4-BE49-F238E27FC236}">
                <a16:creationId xmlns:a16="http://schemas.microsoft.com/office/drawing/2014/main" id="{963A24A5-DA3D-4B4A-8D2E-D817A6E33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96752"/>
            <a:ext cx="1944216" cy="45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30000"/>
              </a:spcBef>
              <a:spcAft>
                <a:spcPct val="0"/>
              </a:spcAft>
            </a:pPr>
            <a:r>
              <a:rPr lang="en-US" altLang="ko-KR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qrcode.js</a:t>
            </a:r>
            <a:endParaRPr lang="ko-KR" altLang="en-US" sz="2500" b="0" i="0" u="none" strike="noStrike" cap="none" normalizeH="0" baseline="0" dirty="0">
              <a:ln>
                <a:noFill/>
              </a:ln>
              <a:solidFill>
                <a:srgbClr val="17365F"/>
              </a:solidFill>
              <a:effectLst/>
              <a:latin typeface="Hancom Sans SemiBold"/>
              <a:ea typeface="Hancom Sans SemiBold"/>
              <a:cs typeface="Arial" pitchFamily="34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11760" y="1654908"/>
            <a:ext cx="180000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_x365474104">
            <a:extLst>
              <a:ext uri="{FF2B5EF4-FFF2-40B4-BE49-F238E27FC236}">
                <a16:creationId xmlns:a16="http://schemas.microsoft.com/office/drawing/2014/main" id="{963A24A5-DA3D-4B4A-8D2E-D817A6E33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1844824"/>
            <a:ext cx="3618341" cy="2064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JavaScript Library</a:t>
            </a:r>
          </a:p>
          <a:p>
            <a:pPr marL="342900" indent="-342900" algn="just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2200" b="0" i="0" u="none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 pitchFamily="34" charset="0"/>
              </a:rPr>
              <a:t>Cross-Browser </a:t>
            </a:r>
            <a:r>
              <a:rPr lang="ko-KR" altLang="en-US" sz="2200" b="0" i="0" u="none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 pitchFamily="34" charset="0"/>
              </a:rPr>
              <a:t>지원</a:t>
            </a:r>
            <a:endParaRPr lang="en-US" altLang="ko-KR" sz="2200" b="0" i="0" u="none" strike="noStrike" cap="none" normalizeH="0" baseline="0" dirty="0">
              <a:ln>
                <a:noFill/>
              </a:ln>
              <a:solidFill>
                <a:srgbClr val="17365F"/>
              </a:solidFill>
              <a:effectLst/>
              <a:latin typeface="Hancom Sans SemiBold"/>
              <a:ea typeface="Hancom Sans SemiBold"/>
              <a:cs typeface="Arial" pitchFamily="34" charset="0"/>
            </a:endParaRPr>
          </a:p>
          <a:p>
            <a:pPr marL="342900" indent="-342900" algn="just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Base64Encoding</a:t>
            </a:r>
          </a:p>
          <a:p>
            <a:pPr marL="342900" indent="-342900" algn="just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2200" b="0" i="0" u="none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 pitchFamily="34" charset="0"/>
              </a:rPr>
              <a:t>PNG,</a:t>
            </a:r>
            <a:r>
              <a:rPr lang="en-US" altLang="ko-KR" sz="2200" b="0" i="0" u="none" strike="noStrike" cap="none" normalizeH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 pitchFamily="34" charset="0"/>
              </a:rPr>
              <a:t> SVG </a:t>
            </a:r>
            <a:r>
              <a:rPr lang="ko-KR" altLang="en-US" sz="2200" b="0" i="0" u="none" strike="noStrike" cap="none" normalizeH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 pitchFamily="34" charset="0"/>
              </a:rPr>
              <a:t>파일로 저장</a:t>
            </a:r>
            <a:endParaRPr lang="ko-KR" altLang="en-US" sz="2200" b="0" i="0" u="none" strike="noStrike" cap="none" normalizeH="0" baseline="0" dirty="0">
              <a:ln>
                <a:noFill/>
              </a:ln>
              <a:solidFill>
                <a:srgbClr val="17365F"/>
              </a:solidFill>
              <a:effectLst/>
              <a:latin typeface="Hancom Sans SemiBold"/>
              <a:ea typeface="Hancom Sans SemiBold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64" y="5013176"/>
            <a:ext cx="8177472" cy="792088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044" y="2060848"/>
            <a:ext cx="4505325" cy="2019300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" name="직선 화살표 연결선 2"/>
          <p:cNvCxnSpPr>
            <a:stCxn id="1027" idx="2"/>
          </p:cNvCxnSpPr>
          <p:nvPr/>
        </p:nvCxnSpPr>
        <p:spPr>
          <a:xfrm flipH="1">
            <a:off x="6552706" y="4080148"/>
            <a:ext cx="1" cy="933028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28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_x143597040">
            <a:extLst>
              <a:ext uri="{FF2B5EF4-FFF2-40B4-BE49-F238E27FC236}">
                <a16:creationId xmlns:a16="http://schemas.microsoft.com/office/drawing/2014/main" id="{BED4258E-7B14-4D5D-9AF5-D0043F6B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24" y="228582"/>
            <a:ext cx="9177344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360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2</a:t>
            </a:r>
            <a:r>
              <a:rPr kumimoji="1" lang="en-US" altLang="ko-KR" sz="36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Hancom Sans SemiBold"/>
                <a:ea typeface="Hancom Sans SemiBold"/>
                <a:cs typeface="Arial"/>
              </a:rPr>
              <a:t>.</a:t>
            </a:r>
            <a:r>
              <a:rPr kumimoji="1" lang="en-US" altLang="ko-KR" sz="360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 Demo Page</a:t>
            </a:r>
            <a:endParaRPr lang="en-US" altLang="ko-KR" sz="3600" dirty="0">
              <a:solidFill>
                <a:srgbClr val="002060"/>
              </a:solidFill>
              <a:latin typeface="Hancom Sans SemiBold"/>
              <a:ea typeface="Hancom Sans SemiBold"/>
              <a:cs typeface="Arial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11560" y="1633995"/>
            <a:ext cx="151216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_x365474104">
            <a:extLst>
              <a:ext uri="{FF2B5EF4-FFF2-40B4-BE49-F238E27FC236}">
                <a16:creationId xmlns:a16="http://schemas.microsoft.com/office/drawing/2014/main" id="{963A24A5-DA3D-4B4A-8D2E-D817A6E33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1170435"/>
            <a:ext cx="1944216" cy="45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30000"/>
              </a:spcBef>
              <a:spcAft>
                <a:spcPct val="0"/>
              </a:spcAft>
            </a:pPr>
            <a:r>
              <a:rPr lang="en-US" altLang="ko-KR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LevelDB</a:t>
            </a:r>
            <a:endParaRPr lang="ko-KR" altLang="en-US" sz="2500" b="0" i="0" u="none" strike="noStrike" cap="none" normalizeH="0" baseline="0" dirty="0">
              <a:ln>
                <a:noFill/>
              </a:ln>
              <a:solidFill>
                <a:srgbClr val="17365F"/>
              </a:solidFill>
              <a:effectLst/>
              <a:latin typeface="Hancom Sans SemiBold"/>
              <a:ea typeface="Hancom Sans SemiBold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256" y="1844824"/>
            <a:ext cx="78754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A fast and lightweight </a:t>
            </a:r>
            <a:r>
              <a:rPr lang="en-US" altLang="ko-KR" sz="2200" dirty="0">
                <a:solidFill>
                  <a:srgbClr val="7030A0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key-value</a:t>
            </a:r>
            <a:r>
              <a:rPr lang="en-US" altLang="ko-KR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 DB library made by Google</a:t>
            </a:r>
            <a:endParaRPr lang="ko-KR" altLang="en-US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38419" y="2422049"/>
            <a:ext cx="11235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 err="1">
                <a:solidFill>
                  <a:srgbClr val="7030A0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NoSQL</a:t>
            </a:r>
            <a:endParaRPr lang="ko-KR" altLang="en-US" sz="2200" dirty="0">
              <a:solidFill>
                <a:srgbClr val="7030A0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23208" y="2204864"/>
            <a:ext cx="553998" cy="23500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400" b="1" dirty="0">
                <a:solidFill>
                  <a:srgbClr val="7030A0"/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</a:rPr>
              <a:t>=</a:t>
            </a:r>
            <a:endParaRPr lang="ko-KR" altLang="en-US" sz="2400" b="1" dirty="0">
              <a:solidFill>
                <a:srgbClr val="7030A0"/>
              </a:solidFill>
              <a:latin typeface="Hancom Sans Light" panose="020B0300000000000000" pitchFamily="50" charset="-127"/>
              <a:ea typeface="Hancom Sans Light" panose="020B0300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789667"/>
              </p:ext>
            </p:extLst>
          </p:nvPr>
        </p:nvGraphicFramePr>
        <p:xfrm>
          <a:off x="1018952" y="2924944"/>
          <a:ext cx="7106097" cy="3683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68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9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28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특징 및 제한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최대</a:t>
                      </a:r>
                      <a:r>
                        <a:rPr lang="ko-KR" altLang="en-US" b="0" baseline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 </a:t>
                      </a:r>
                      <a:r>
                        <a:rPr lang="en-US" altLang="ko-KR" b="0" baseline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Entry</a:t>
                      </a:r>
                      <a:endParaRPr lang="ko-KR" altLang="en-US" b="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</a:txBody>
                  <a:tcPr anchor="ctr">
                    <a:solidFill>
                      <a:srgbClr val="FCDDC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100,000 Entries</a:t>
                      </a:r>
                      <a:endParaRPr lang="ko-KR" altLang="en-US" b="1" dirty="0">
                        <a:latin typeface="Hancom Sans Light" panose="020B0300000000000000" pitchFamily="50" charset="-127"/>
                        <a:ea typeface="Hancom Sans Light" panose="020B0300000000000000" pitchFamily="50" charset="-127"/>
                      </a:endParaRPr>
                    </a:p>
                  </a:txBody>
                  <a:tcPr anchor="ctr">
                    <a:solidFill>
                      <a:srgbClr val="FDEF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Hancom Sans Light" panose="020B0300000000000000" pitchFamily="50" charset="-127"/>
                        <a:ea typeface="Hancom Sans Light" panose="020B03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최대 </a:t>
                      </a:r>
                      <a:r>
                        <a:rPr lang="en-US" altLang="ko-KR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Key(Entry</a:t>
                      </a:r>
                      <a:r>
                        <a:rPr lang="en-US" altLang="ko-KR" b="0" baseline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 </a:t>
                      </a:r>
                      <a:r>
                        <a:rPr lang="ko-KR" altLang="en-US" b="0" baseline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당</a:t>
                      </a:r>
                      <a:r>
                        <a:rPr lang="en-US" altLang="ko-KR" b="0" baseline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)</a:t>
                      </a:r>
                      <a:endParaRPr lang="ko-KR" altLang="en-US" b="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</a:txBody>
                  <a:tcPr anchor="ctr">
                    <a:solidFill>
                      <a:srgbClr val="FCDDC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16 Bytes</a:t>
                      </a:r>
                      <a:endParaRPr lang="ko-KR" altLang="en-US" b="1" dirty="0">
                        <a:latin typeface="Hancom Sans Light" panose="020B0300000000000000" pitchFamily="50" charset="-127"/>
                        <a:ea typeface="Hancom Sans Light" panose="020B0300000000000000" pitchFamily="50" charset="-127"/>
                      </a:endParaRPr>
                    </a:p>
                  </a:txBody>
                  <a:tcPr anchor="ctr">
                    <a:solidFill>
                      <a:srgbClr val="FDEF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Hancom Sans Light" panose="020B0300000000000000" pitchFamily="50" charset="-127"/>
                        <a:ea typeface="Hancom Sans Light" panose="020B03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최대 </a:t>
                      </a:r>
                      <a:r>
                        <a:rPr lang="en-US" altLang="ko-KR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Value(Entry</a:t>
                      </a:r>
                      <a:r>
                        <a:rPr lang="en-US" altLang="ko-KR" b="0" baseline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 </a:t>
                      </a:r>
                      <a:r>
                        <a:rPr lang="ko-KR" altLang="en-US" b="0" baseline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당</a:t>
                      </a:r>
                      <a:r>
                        <a:rPr lang="en-US" altLang="ko-KR" b="0" baseline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)</a:t>
                      </a:r>
                      <a:endParaRPr lang="ko-KR" altLang="en-US" b="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</a:txBody>
                  <a:tcPr anchor="ctr">
                    <a:solidFill>
                      <a:srgbClr val="FCDDC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100 Bytes </a:t>
                      </a:r>
                      <a:endParaRPr lang="ko-KR" altLang="en-US" b="1" dirty="0">
                        <a:latin typeface="Hancom Sans Light" panose="020B0300000000000000" pitchFamily="50" charset="-127"/>
                        <a:ea typeface="Hancom Sans Light" panose="020B0300000000000000" pitchFamily="50" charset="-127"/>
                      </a:endParaRPr>
                    </a:p>
                  </a:txBody>
                  <a:tcPr anchor="ctr">
                    <a:solidFill>
                      <a:srgbClr val="FDEF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Hancom Sans Light" panose="020B0300000000000000" pitchFamily="50" charset="-127"/>
                        <a:ea typeface="Hancom Sans Light" panose="020B03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Key,</a:t>
                      </a:r>
                      <a:r>
                        <a:rPr lang="en-US" altLang="ko-KR" b="0" baseline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 Value </a:t>
                      </a:r>
                      <a:r>
                        <a:rPr lang="ko-KR" altLang="en-US" b="0" baseline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타입</a:t>
                      </a:r>
                      <a:endParaRPr lang="ko-KR" altLang="en-US" b="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</a:txBody>
                  <a:tcPr anchor="ctr">
                    <a:solidFill>
                      <a:srgbClr val="FCDDC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Byte Arrays</a:t>
                      </a:r>
                      <a:endParaRPr lang="ko-KR" altLang="en-US" b="1" dirty="0">
                        <a:latin typeface="Hancom Sans Light" panose="020B0300000000000000" pitchFamily="50" charset="-127"/>
                        <a:ea typeface="Hancom Sans Light" panose="020B0300000000000000" pitchFamily="50" charset="-127"/>
                      </a:endParaRPr>
                    </a:p>
                  </a:txBody>
                  <a:tcPr anchor="ctr">
                    <a:solidFill>
                      <a:srgbClr val="FDEF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Hancom Sans Light" panose="020B0300000000000000" pitchFamily="50" charset="-127"/>
                        <a:ea typeface="Hancom Sans Light" panose="020B03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비용</a:t>
                      </a:r>
                    </a:p>
                  </a:txBody>
                  <a:tcPr anchor="ctr"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Iteration</a:t>
                      </a:r>
                      <a:endParaRPr lang="ko-KR" altLang="en-US" b="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</a:txBody>
                  <a:tcPr anchor="ctr">
                    <a:solidFill>
                      <a:srgbClr val="FCDDCF">
                        <a:alpha val="7686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저렴</a:t>
                      </a:r>
                      <a:r>
                        <a:rPr lang="en-US" altLang="ko-KR" b="1" baseline="0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1600" b="1" baseline="0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이유</a:t>
                      </a:r>
                      <a:r>
                        <a:rPr lang="en-US" altLang="ko-KR" sz="1600" b="1" baseline="0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) sorted by key</a:t>
                      </a:r>
                      <a:endParaRPr lang="ko-KR" altLang="en-US" sz="1600" b="1" dirty="0">
                        <a:latin typeface="Hancom Sans Light" panose="020B0300000000000000" pitchFamily="50" charset="-127"/>
                        <a:ea typeface="Hancom Sans Light" panose="020B0300000000000000" pitchFamily="50" charset="-127"/>
                      </a:endParaRPr>
                    </a:p>
                  </a:txBody>
                  <a:tcPr anchor="ctr">
                    <a:solidFill>
                      <a:srgbClr val="FD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Hancom Sans Light" panose="020B0300000000000000" pitchFamily="50" charset="-127"/>
                        <a:ea typeface="Hancom Sans Light" panose="020B03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Read/Write</a:t>
                      </a:r>
                      <a:endParaRPr lang="ko-KR" altLang="en-US" b="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</a:txBody>
                  <a:tcPr anchor="ctr">
                    <a:solidFill>
                      <a:srgbClr val="FCDDCF">
                        <a:alpha val="7686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저렴</a:t>
                      </a:r>
                      <a:endParaRPr lang="en-US" altLang="ko-KR" b="1" dirty="0">
                        <a:latin typeface="Hancom Sans Light" panose="020B0300000000000000" pitchFamily="50" charset="-127"/>
                        <a:ea typeface="Hancom Sans Light" panose="020B03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주의</a:t>
                      </a:r>
                      <a:r>
                        <a:rPr lang="en-US" altLang="ko-KR" sz="1600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)</a:t>
                      </a:r>
                      <a:r>
                        <a:rPr lang="en-US" altLang="ko-KR" sz="1600" b="1" baseline="0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 </a:t>
                      </a:r>
                      <a:r>
                        <a:rPr lang="en-US" altLang="ko-KR" sz="1600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value</a:t>
                      </a:r>
                      <a:r>
                        <a:rPr lang="ko-KR" altLang="en-US" sz="1600" b="1" baseline="0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 사이즈가 크면 성능 하락</a:t>
                      </a:r>
                      <a:endParaRPr lang="en-US" altLang="ko-KR" sz="1600" b="1" baseline="0" dirty="0">
                        <a:latin typeface="Hancom Sans Light" panose="020B0300000000000000" pitchFamily="50" charset="-127"/>
                        <a:ea typeface="Hancom Sans Light" panose="020B0300000000000000" pitchFamily="50" charset="-127"/>
                      </a:endParaRPr>
                    </a:p>
                  </a:txBody>
                  <a:tcPr anchor="ctr">
                    <a:solidFill>
                      <a:srgbClr val="FD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latin typeface="Hancom Sans Light" panose="020B0300000000000000" pitchFamily="50" charset="-127"/>
                        <a:ea typeface="Hancom Sans Light" panose="020B03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Update</a:t>
                      </a:r>
                      <a:endParaRPr lang="ko-KR" altLang="en-US" b="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</a:txBody>
                  <a:tcPr anchor="ctr">
                    <a:solidFill>
                      <a:srgbClr val="FCDDCF">
                        <a:alpha val="7686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비쌈</a:t>
                      </a:r>
                      <a:endParaRPr lang="en-US" altLang="ko-KR" b="1" dirty="0">
                        <a:latin typeface="Hancom Sans Light" panose="020B0300000000000000" pitchFamily="50" charset="-127"/>
                        <a:ea typeface="Hancom Sans Light" panose="020B03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이유</a:t>
                      </a:r>
                      <a:r>
                        <a:rPr lang="en-US" altLang="ko-KR" sz="1600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) delete and write</a:t>
                      </a:r>
                      <a:endParaRPr lang="ko-KR" altLang="en-US" sz="1600" b="1" dirty="0">
                        <a:latin typeface="Hancom Sans Light" panose="020B0300000000000000" pitchFamily="50" charset="-127"/>
                        <a:ea typeface="Hancom Sans Light" panose="020B0300000000000000" pitchFamily="50" charset="-127"/>
                      </a:endParaRPr>
                    </a:p>
                  </a:txBody>
                  <a:tcPr anchor="ctr">
                    <a:solidFill>
                      <a:srgbClr val="FD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52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616070" y="2406390"/>
            <a:ext cx="2947818" cy="355975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Create</a:t>
            </a:r>
          </a:p>
          <a:p>
            <a:pPr algn="ctr"/>
            <a:r>
              <a:rPr lang="en-US" altLang="ko-KR" sz="2500" dirty="0" err="1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SelectOne</a:t>
            </a:r>
            <a:endParaRPr lang="en-US" altLang="ko-KR" sz="25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algn="ctr"/>
            <a:r>
              <a:rPr lang="en-US" altLang="ko-KR" sz="2500" dirty="0" err="1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SelectAll</a:t>
            </a:r>
            <a:endParaRPr lang="en-US" altLang="ko-KR" sz="25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algn="ctr"/>
            <a:r>
              <a:rPr lang="en-US" altLang="ko-KR" sz="2500" dirty="0" err="1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SelectList</a:t>
            </a:r>
            <a:endParaRPr lang="en-US" altLang="ko-KR" sz="25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algn="ctr"/>
            <a:r>
              <a:rPr lang="en-US" altLang="ko-KR" sz="25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Update</a:t>
            </a:r>
          </a:p>
          <a:p>
            <a:pPr algn="ctr"/>
            <a:r>
              <a:rPr lang="en-US" altLang="ko-KR" sz="25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Delete</a:t>
            </a:r>
          </a:p>
          <a:p>
            <a:pPr algn="ctr"/>
            <a:r>
              <a:rPr lang="en-US" altLang="ko-KR" sz="25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Close</a:t>
            </a:r>
          </a:p>
        </p:txBody>
      </p:sp>
      <p:sp>
        <p:nvSpPr>
          <p:cNvPr id="5" name="_x143597040">
            <a:extLst>
              <a:ext uri="{FF2B5EF4-FFF2-40B4-BE49-F238E27FC236}">
                <a16:creationId xmlns:a16="http://schemas.microsoft.com/office/drawing/2014/main" id="{BED4258E-7B14-4D5D-9AF5-D0043F6B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24" y="228582"/>
            <a:ext cx="9177344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360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2</a:t>
            </a:r>
            <a:r>
              <a:rPr kumimoji="1" lang="en-US" altLang="ko-KR" sz="36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Hancom Sans SemiBold"/>
                <a:ea typeface="Hancom Sans SemiBold"/>
                <a:cs typeface="Arial"/>
              </a:rPr>
              <a:t>.</a:t>
            </a:r>
            <a:r>
              <a:rPr kumimoji="1" lang="en-US" altLang="ko-KR" sz="360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 Demo Page</a:t>
            </a:r>
            <a:endParaRPr lang="en-US" altLang="ko-KR" sz="3600" dirty="0">
              <a:solidFill>
                <a:srgbClr val="002060"/>
              </a:solidFill>
              <a:latin typeface="Hancom Sans SemiBold"/>
              <a:ea typeface="Hancom Sans SemiBold"/>
              <a:cs typeface="Arial"/>
            </a:endParaRPr>
          </a:p>
        </p:txBody>
      </p:sp>
      <p:sp>
        <p:nvSpPr>
          <p:cNvPr id="2" name="_x365474104">
            <a:extLst>
              <a:ext uri="{FF2B5EF4-FFF2-40B4-BE49-F238E27FC236}">
                <a16:creationId xmlns:a16="http://schemas.microsoft.com/office/drawing/2014/main" id="{963A24A5-DA3D-4B4A-8D2E-D817A6E33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24744"/>
            <a:ext cx="5904656" cy="840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LevelDB</a:t>
            </a:r>
            <a:r>
              <a:rPr lang="ko-KR" altLang="en-US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의 기본 연산</a:t>
            </a:r>
            <a:r>
              <a:rPr lang="en-US" altLang="ko-KR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: Put, Get, Delete</a:t>
            </a:r>
          </a:p>
          <a:p>
            <a:pPr marL="342900" indent="-342900" algn="just">
              <a:spcBef>
                <a:spcPct val="3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2500" b="0" i="0" u="none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 pitchFamily="34" charset="0"/>
              </a:rPr>
              <a:t>Forward, Backward Iteration </a:t>
            </a:r>
            <a:r>
              <a:rPr lang="ko-KR" altLang="en-US" sz="2500" b="0" i="0" u="none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 pitchFamily="34" charset="0"/>
              </a:rPr>
              <a:t>지원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5725" y="2167863"/>
            <a:ext cx="1808508" cy="4770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500" dirty="0" err="1">
                <a:solidFill>
                  <a:srgbClr val="7030A0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DBHandler</a:t>
            </a:r>
            <a:endParaRPr lang="ko-KR" altLang="en-US" sz="2500" dirty="0">
              <a:solidFill>
                <a:srgbClr val="7030A0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sp>
        <p:nvSpPr>
          <p:cNvPr id="9" name="_x365474104">
            <a:extLst>
              <a:ext uri="{FF2B5EF4-FFF2-40B4-BE49-F238E27FC236}">
                <a16:creationId xmlns:a16="http://schemas.microsoft.com/office/drawing/2014/main" id="{963A24A5-DA3D-4B4A-8D2E-D817A6E33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416" y="6197424"/>
            <a:ext cx="2229126" cy="45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30000"/>
              </a:spcBef>
              <a:spcAft>
                <a:spcPct val="0"/>
              </a:spcAft>
            </a:pPr>
            <a:r>
              <a:rPr lang="en-US" altLang="ko-KR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model/</a:t>
            </a:r>
            <a:r>
              <a:rPr lang="en-US" altLang="ko-KR" sz="2500" dirty="0" err="1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ldb.go</a:t>
            </a:r>
            <a:endParaRPr lang="ko-KR" altLang="en-US" sz="2500" b="0" i="0" u="none" strike="noStrike" cap="none" normalizeH="0" baseline="0" dirty="0">
              <a:ln>
                <a:noFill/>
              </a:ln>
              <a:solidFill>
                <a:srgbClr val="17365F"/>
              </a:solidFill>
              <a:effectLst/>
              <a:latin typeface="Hancom Sans SemiBold"/>
              <a:ea typeface="Hancom Sans SemiBold"/>
              <a:cs typeface="Arial" pitchFamily="34" charset="0"/>
            </a:endParaRPr>
          </a:p>
        </p:txBody>
      </p:sp>
      <p:sp>
        <p:nvSpPr>
          <p:cNvPr id="10" name="_x365474104">
            <a:extLst>
              <a:ext uri="{FF2B5EF4-FFF2-40B4-BE49-F238E27FC236}">
                <a16:creationId xmlns:a16="http://schemas.microsoft.com/office/drawing/2014/main" id="{963A24A5-DA3D-4B4A-8D2E-D817A6E33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128" y="6197424"/>
            <a:ext cx="2088232" cy="45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30000"/>
              </a:spcBef>
              <a:spcAft>
                <a:spcPct val="0"/>
              </a:spcAft>
            </a:pPr>
            <a:r>
              <a:rPr lang="en-US" altLang="ko-KR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app/</a:t>
            </a:r>
            <a:r>
              <a:rPr lang="en-US" altLang="ko-KR" sz="2500" dirty="0" err="1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app.go</a:t>
            </a:r>
            <a:endParaRPr lang="ko-KR" altLang="en-US" sz="2500" b="0" i="0" u="none" strike="noStrike" cap="none" normalizeH="0" baseline="0" dirty="0">
              <a:ln>
                <a:noFill/>
              </a:ln>
              <a:solidFill>
                <a:srgbClr val="17365F"/>
              </a:solidFill>
              <a:effectLst/>
              <a:latin typeface="Hancom Sans SemiBold"/>
              <a:ea typeface="Hancom Sans SemiBold"/>
              <a:cs typeface="Arial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187282" y="2996952"/>
            <a:ext cx="3107307" cy="198919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*</a:t>
            </a:r>
            <a:r>
              <a:rPr lang="en-US" altLang="ko-KR" sz="2500" dirty="0" err="1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gin.Engine</a:t>
            </a:r>
            <a:endParaRPr lang="en-US" altLang="ko-KR" sz="25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algn="ctr"/>
            <a:r>
              <a:rPr lang="en-US" altLang="ko-KR" sz="2500" dirty="0" err="1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model.DBHandler</a:t>
            </a:r>
            <a:endParaRPr lang="en-US" altLang="ko-KR" sz="25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6938" y="2758425"/>
            <a:ext cx="2016899" cy="4770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500" dirty="0" err="1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AppHandler</a:t>
            </a:r>
            <a:endParaRPr lang="ko-KR" altLang="en-US" sz="2500" dirty="0">
              <a:solidFill>
                <a:schemeClr val="accent6">
                  <a:lumMod val="75000"/>
                </a:schemeClr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cxnSp>
        <p:nvCxnSpPr>
          <p:cNvPr id="14" name="직선 화살표 연결선 13"/>
          <p:cNvCxnSpPr>
            <a:stCxn id="8" idx="3"/>
          </p:cNvCxnSpPr>
          <p:nvPr/>
        </p:nvCxnSpPr>
        <p:spPr>
          <a:xfrm>
            <a:off x="3563888" y="4186265"/>
            <a:ext cx="1854000" cy="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_x365474104">
            <a:extLst>
              <a:ext uri="{FF2B5EF4-FFF2-40B4-BE49-F238E27FC236}">
                <a16:creationId xmlns:a16="http://schemas.microsoft.com/office/drawing/2014/main" id="{963A24A5-DA3D-4B4A-8D2E-D817A6E33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9899" y="2167863"/>
            <a:ext cx="2502072" cy="544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30000"/>
              </a:spcBef>
              <a:spcAft>
                <a:spcPct val="0"/>
              </a:spcAft>
            </a:pPr>
            <a:r>
              <a:rPr lang="en-US" altLang="ko-KR" sz="2500" dirty="0">
                <a:solidFill>
                  <a:schemeClr val="accent6">
                    <a:lumMod val="75000"/>
                  </a:schemeClr>
                </a:solidFill>
                <a:latin typeface="Hancom Sans SemiBold"/>
                <a:ea typeface="Hancom Sans SemiBold"/>
                <a:cs typeface="Arial" pitchFamily="34" charset="0"/>
              </a:rPr>
              <a:t>import “model”</a:t>
            </a:r>
            <a:endParaRPr lang="ko-KR" altLang="en-US" sz="2500" b="0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Hancom Sans SemiBold"/>
              <a:ea typeface="Hancom Sans SemiBold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585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_x143597040">
            <a:extLst>
              <a:ext uri="{FF2B5EF4-FFF2-40B4-BE49-F238E27FC236}">
                <a16:creationId xmlns:a16="http://schemas.microsoft.com/office/drawing/2014/main" id="{BED4258E-7B14-4D5D-9AF5-D0043F6B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24" y="228582"/>
            <a:ext cx="9177344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360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2</a:t>
            </a:r>
            <a:r>
              <a:rPr kumimoji="1" lang="en-US" altLang="ko-KR" sz="36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Hancom Sans SemiBold"/>
                <a:ea typeface="Hancom Sans SemiBold"/>
                <a:cs typeface="Arial"/>
              </a:rPr>
              <a:t>.</a:t>
            </a:r>
            <a:r>
              <a:rPr kumimoji="1" lang="en-US" altLang="ko-KR" sz="360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 Demo Page</a:t>
            </a:r>
            <a:endParaRPr lang="en-US" altLang="ko-KR" sz="3600" dirty="0">
              <a:solidFill>
                <a:srgbClr val="002060"/>
              </a:solidFill>
              <a:latin typeface="Hancom Sans SemiBold"/>
              <a:ea typeface="Hancom Sans SemiBold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3417" y="1053897"/>
            <a:ext cx="1294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Browser</a:t>
            </a:r>
            <a:endParaRPr lang="ko-KR" altLang="en-US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53386" y="1461439"/>
            <a:ext cx="1374340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940556" y="1461438"/>
            <a:ext cx="0" cy="5279929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44008" y="1053897"/>
            <a:ext cx="1294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Server</a:t>
            </a:r>
            <a:endParaRPr lang="ko-KR" altLang="en-US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15083" y="1461438"/>
            <a:ext cx="1152128" cy="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291147" y="1461437"/>
            <a:ext cx="0" cy="5279929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32240" y="1053899"/>
            <a:ext cx="1294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DB</a:t>
            </a:r>
            <a:endParaRPr lang="ko-KR" altLang="en-US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803315" y="1461440"/>
            <a:ext cx="1152128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379379" y="1461439"/>
            <a:ext cx="0" cy="5279929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68712" y="3286145"/>
            <a:ext cx="1294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Mobile</a:t>
            </a:r>
            <a:endParaRPr lang="ko-KR" altLang="en-US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2539787" y="3693686"/>
            <a:ext cx="1152128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25" idx="2"/>
          </p:cNvCxnSpPr>
          <p:nvPr/>
        </p:nvCxnSpPr>
        <p:spPr>
          <a:xfrm>
            <a:off x="3115851" y="3717032"/>
            <a:ext cx="0" cy="198000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940556" y="1700808"/>
            <a:ext cx="4350591" cy="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060914" y="1382761"/>
            <a:ext cx="21098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로그인 버튼 클릭</a:t>
            </a:r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, Request</a:t>
            </a:r>
            <a:endParaRPr lang="ko-KR" altLang="en-US" sz="1400" dirty="0"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cxnSp>
        <p:nvCxnSpPr>
          <p:cNvPr id="46" name="꺾인 연결선 45"/>
          <p:cNvCxnSpPr/>
          <p:nvPr/>
        </p:nvCxnSpPr>
        <p:spPr>
          <a:xfrm>
            <a:off x="5291147" y="1690538"/>
            <a:ext cx="12700" cy="360000"/>
          </a:xfrm>
          <a:prstGeom prst="bent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506238" y="1699319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난수</a:t>
            </a:r>
            <a:r>
              <a:rPr lang="ko-KR" altLang="en-US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 생성</a:t>
            </a:r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(7</a:t>
            </a:r>
            <a:r>
              <a:rPr lang="ko-KR" altLang="en-US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자리</a:t>
            </a:r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)</a:t>
            </a:r>
            <a:endParaRPr lang="ko-KR" altLang="en-US" sz="1400" dirty="0"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cxnSp>
        <p:nvCxnSpPr>
          <p:cNvPr id="52" name="직선 화살표 연결선 51"/>
          <p:cNvCxnSpPr/>
          <p:nvPr/>
        </p:nvCxnSpPr>
        <p:spPr>
          <a:xfrm>
            <a:off x="5291147" y="2492896"/>
            <a:ext cx="2075532" cy="0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737527" y="2185118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난수</a:t>
            </a:r>
            <a:r>
              <a:rPr lang="ko-KR" altLang="en-US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 중복 검사</a:t>
            </a:r>
          </a:p>
        </p:txBody>
      </p:sp>
      <p:cxnSp>
        <p:nvCxnSpPr>
          <p:cNvPr id="57" name="꺾인 연결선 56"/>
          <p:cNvCxnSpPr/>
          <p:nvPr/>
        </p:nvCxnSpPr>
        <p:spPr>
          <a:xfrm>
            <a:off x="7353979" y="2492896"/>
            <a:ext cx="12700" cy="360000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596336" y="2519007"/>
            <a:ext cx="756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Create</a:t>
            </a: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570150"/>
              </p:ext>
            </p:extLst>
          </p:nvPr>
        </p:nvGraphicFramePr>
        <p:xfrm>
          <a:off x="7452320" y="1607200"/>
          <a:ext cx="16200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78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4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Key</a:t>
                      </a:r>
                      <a:endParaRPr lang="ko-KR" altLang="en-US" sz="140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Value</a:t>
                      </a:r>
                      <a:endParaRPr lang="ko-KR" altLang="en-US" sz="140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1234567</a:t>
                      </a:r>
                      <a:endParaRPr lang="ko-KR" altLang="en-US" sz="140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wait</a:t>
                      </a:r>
                      <a:endParaRPr lang="ko-KR" altLang="en-US" sz="140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61" name="직선 화살표 연결선 60"/>
          <p:cNvCxnSpPr/>
          <p:nvPr/>
        </p:nvCxnSpPr>
        <p:spPr>
          <a:xfrm flipH="1">
            <a:off x="5278447" y="2852896"/>
            <a:ext cx="2075532" cy="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805197" y="2545119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Result(ok)</a:t>
            </a:r>
            <a:endParaRPr lang="ko-KR" altLang="en-US" sz="1400" dirty="0"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cxnSp>
        <p:nvCxnSpPr>
          <p:cNvPr id="63" name="직선 화살표 연결선 62"/>
          <p:cNvCxnSpPr/>
          <p:nvPr/>
        </p:nvCxnSpPr>
        <p:spPr>
          <a:xfrm flipH="1">
            <a:off x="940556" y="3214136"/>
            <a:ext cx="4337891" cy="0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383982" y="2906359"/>
            <a:ext cx="1451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Response(</a:t>
            </a:r>
            <a:r>
              <a:rPr lang="ko-KR" altLang="en-US" sz="1400" dirty="0" err="1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난수</a:t>
            </a:r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)</a:t>
            </a:r>
            <a:endParaRPr lang="ko-KR" altLang="en-US" sz="1400" dirty="0"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cxnSp>
        <p:nvCxnSpPr>
          <p:cNvPr id="66" name="꺾인 연결선 65"/>
          <p:cNvCxnSpPr/>
          <p:nvPr/>
        </p:nvCxnSpPr>
        <p:spPr>
          <a:xfrm>
            <a:off x="927856" y="3406234"/>
            <a:ext cx="12700" cy="360000"/>
          </a:xfrm>
          <a:prstGeom prst="bentConnector3">
            <a:avLst>
              <a:gd name="adj1" fmla="val 1800000"/>
            </a:avLst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151860" y="3337828"/>
            <a:ext cx="1043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난수를</a:t>
            </a:r>
            <a:r>
              <a:rPr lang="ko-KR" altLang="en-US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 담은 </a:t>
            </a:r>
            <a:endParaRPr lang="en-US" altLang="ko-KR" sz="1400" dirty="0"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QR </a:t>
            </a:r>
            <a:r>
              <a:rPr lang="ko-KR" altLang="en-US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생성</a:t>
            </a:r>
          </a:p>
        </p:txBody>
      </p:sp>
      <p:cxnSp>
        <p:nvCxnSpPr>
          <p:cNvPr id="70" name="직선 화살표 연결선 69"/>
          <p:cNvCxnSpPr/>
          <p:nvPr/>
        </p:nvCxnSpPr>
        <p:spPr>
          <a:xfrm flipH="1">
            <a:off x="921506" y="4149080"/>
            <a:ext cx="2187995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587695" y="3841303"/>
            <a:ext cx="793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QR </a:t>
            </a:r>
            <a:r>
              <a:rPr lang="ko-KR" altLang="en-US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스캔</a:t>
            </a:r>
          </a:p>
        </p:txBody>
      </p:sp>
      <p:cxnSp>
        <p:nvCxnSpPr>
          <p:cNvPr id="73" name="직선 화살표 연결선 72"/>
          <p:cNvCxnSpPr/>
          <p:nvPr/>
        </p:nvCxnSpPr>
        <p:spPr>
          <a:xfrm>
            <a:off x="966916" y="4509120"/>
            <a:ext cx="2187995" cy="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562046" y="4201343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난수</a:t>
            </a:r>
            <a:r>
              <a:rPr lang="ko-KR" altLang="en-US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 전달</a:t>
            </a:r>
          </a:p>
        </p:txBody>
      </p:sp>
      <p:cxnSp>
        <p:nvCxnSpPr>
          <p:cNvPr id="75" name="직선 화살표 연결선 74"/>
          <p:cNvCxnSpPr/>
          <p:nvPr/>
        </p:nvCxnSpPr>
        <p:spPr>
          <a:xfrm>
            <a:off x="3131840" y="4509120"/>
            <a:ext cx="2187995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333445" y="4211686"/>
            <a:ext cx="178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Request(</a:t>
            </a:r>
            <a:r>
              <a:rPr lang="ko-KR" altLang="en-US" sz="1400" dirty="0" err="1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난수</a:t>
            </a:r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, cred)</a:t>
            </a:r>
            <a:endParaRPr lang="ko-KR" altLang="en-US" sz="1400" dirty="0"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cxnSp>
        <p:nvCxnSpPr>
          <p:cNvPr id="77" name="꺾인 연결선 76"/>
          <p:cNvCxnSpPr/>
          <p:nvPr/>
        </p:nvCxnSpPr>
        <p:spPr>
          <a:xfrm>
            <a:off x="5292080" y="4509120"/>
            <a:ext cx="12700" cy="360000"/>
          </a:xfrm>
          <a:prstGeom prst="bentConnector3">
            <a:avLst>
              <a:gd name="adj1" fmla="val 1800000"/>
            </a:avLst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506238" y="4535231"/>
            <a:ext cx="907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cred </a:t>
            </a:r>
            <a:r>
              <a:rPr lang="ko-KR" altLang="en-US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검증</a:t>
            </a:r>
          </a:p>
        </p:txBody>
      </p:sp>
      <p:graphicFrame>
        <p:nvGraphicFramePr>
          <p:cNvPr id="79" name="표 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014108"/>
              </p:ext>
            </p:extLst>
          </p:nvPr>
        </p:nvGraphicFramePr>
        <p:xfrm>
          <a:off x="5414728" y="3466231"/>
          <a:ext cx="1828369" cy="889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91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Key</a:t>
                      </a:r>
                      <a:endParaRPr lang="ko-KR" altLang="en-US" sz="140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Value</a:t>
                      </a:r>
                      <a:endParaRPr lang="ko-KR" altLang="en-US" sz="140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1234567</a:t>
                      </a:r>
                      <a:endParaRPr lang="ko-KR" altLang="en-US" sz="140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successfail</a:t>
                      </a:r>
                      <a:endParaRPr lang="ko-KR" altLang="en-US" sz="140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81" name="직선 화살표 연결선 80"/>
          <p:cNvCxnSpPr/>
          <p:nvPr/>
        </p:nvCxnSpPr>
        <p:spPr>
          <a:xfrm>
            <a:off x="5278446" y="5247084"/>
            <a:ext cx="2075532" cy="0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/>
          <p:nvPr/>
        </p:nvCxnSpPr>
        <p:spPr>
          <a:xfrm>
            <a:off x="7380312" y="5224596"/>
            <a:ext cx="12700" cy="360000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596336" y="5250707"/>
            <a:ext cx="827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Update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319424" y="4916819"/>
            <a:ext cx="2055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Update(</a:t>
            </a:r>
            <a:r>
              <a:rPr lang="ko-KR" altLang="en-US" sz="1400" dirty="0" err="1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난수</a:t>
            </a:r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, </a:t>
            </a:r>
            <a:r>
              <a:rPr lang="ko-KR" altLang="en-US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검증 결과</a:t>
            </a:r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)</a:t>
            </a:r>
            <a:endParaRPr lang="ko-KR" altLang="en-US" sz="1400" dirty="0"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H="1">
            <a:off x="5297497" y="5584596"/>
            <a:ext cx="2075532" cy="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H="1">
            <a:off x="3127131" y="5584596"/>
            <a:ext cx="2164949" cy="0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835847" y="5281463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Result(ok)</a:t>
            </a:r>
            <a:endParaRPr lang="ko-KR" altLang="en-US" sz="1400" dirty="0"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351991" y="5262388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Response(</a:t>
            </a:r>
            <a:r>
              <a:rPr lang="ko-KR" altLang="en-US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검증 결과</a:t>
            </a:r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)</a:t>
            </a:r>
            <a:endParaRPr lang="ko-KR" altLang="en-US" sz="1400" dirty="0"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979712" y="5661248"/>
            <a:ext cx="2427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확인 버튼 클릭</a:t>
            </a:r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, Request(</a:t>
            </a:r>
            <a:r>
              <a:rPr lang="ko-KR" altLang="en-US" sz="1400" dirty="0" err="1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난수</a:t>
            </a:r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)</a:t>
            </a:r>
            <a:endParaRPr lang="ko-KR" altLang="en-US" sz="1400" dirty="0"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cxnSp>
        <p:nvCxnSpPr>
          <p:cNvPr id="95" name="직선 화살표 연결선 94"/>
          <p:cNvCxnSpPr/>
          <p:nvPr/>
        </p:nvCxnSpPr>
        <p:spPr>
          <a:xfrm>
            <a:off x="921506" y="5969025"/>
            <a:ext cx="4350591" cy="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>
            <a:off x="5269817" y="6116653"/>
            <a:ext cx="2075532" cy="0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768626" y="5776680"/>
            <a:ext cx="1095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Read(</a:t>
            </a:r>
            <a:r>
              <a:rPr lang="ko-KR" altLang="en-US" sz="1400" dirty="0" err="1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난수</a:t>
            </a:r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)</a:t>
            </a:r>
            <a:endParaRPr lang="ko-KR" altLang="en-US" sz="1400" dirty="0"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cxnSp>
        <p:nvCxnSpPr>
          <p:cNvPr id="100" name="꺾인 연결선 99"/>
          <p:cNvCxnSpPr/>
          <p:nvPr/>
        </p:nvCxnSpPr>
        <p:spPr>
          <a:xfrm>
            <a:off x="7396502" y="6117735"/>
            <a:ext cx="12700" cy="360000"/>
          </a:xfrm>
          <a:prstGeom prst="bentConnector3">
            <a:avLst>
              <a:gd name="adj1" fmla="val 1800000"/>
            </a:avLst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612526" y="6143846"/>
            <a:ext cx="1067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SelectOne</a:t>
            </a:r>
            <a:endParaRPr lang="en-US" altLang="ko-KR" sz="1400" dirty="0"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cxnSp>
        <p:nvCxnSpPr>
          <p:cNvPr id="102" name="직선 화살표 연결선 101"/>
          <p:cNvCxnSpPr/>
          <p:nvPr/>
        </p:nvCxnSpPr>
        <p:spPr>
          <a:xfrm flipH="1">
            <a:off x="5297497" y="6483144"/>
            <a:ext cx="2075532" cy="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824890" y="6169958"/>
            <a:ext cx="1023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Result(ok)</a:t>
            </a:r>
            <a:endParaRPr lang="ko-KR" altLang="en-US" sz="1400" dirty="0"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cxnSp>
        <p:nvCxnSpPr>
          <p:cNvPr id="104" name="직선 화살표 연결선 103"/>
          <p:cNvCxnSpPr/>
          <p:nvPr/>
        </p:nvCxnSpPr>
        <p:spPr>
          <a:xfrm flipH="1" flipV="1">
            <a:off x="966916" y="6477735"/>
            <a:ext cx="4336932" cy="14934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2194951" y="6184892"/>
            <a:ext cx="1803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Response(</a:t>
            </a:r>
            <a:r>
              <a:rPr lang="ko-KR" altLang="en-US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검증 결과</a:t>
            </a:r>
            <a:r>
              <a:rPr lang="en-US" altLang="ko-KR" sz="1400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)</a:t>
            </a:r>
            <a:endParaRPr lang="ko-KR" altLang="en-US" sz="1400" dirty="0"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907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_x143597040"/>
          <p:cNvSpPr>
            <a:spLocks noChangeArrowheads="1"/>
          </p:cNvSpPr>
          <p:nvPr/>
        </p:nvSpPr>
        <p:spPr bwMode="auto">
          <a:xfrm>
            <a:off x="2374" y="3077633"/>
            <a:ext cx="914347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4000">
                <a:solidFill>
                  <a:schemeClr val="bg1"/>
                </a:solidFill>
                <a:latin typeface="Hancom Sans SemiBold"/>
                <a:ea typeface="Hancom Sans SemiBold"/>
                <a:cs typeface="Arial"/>
              </a:rPr>
              <a:t>3</a:t>
            </a:r>
            <a:r>
              <a:rPr kumimoji="1" lang="en-US" altLang="ko-KR" sz="4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Hancom Sans SemiBold"/>
                <a:ea typeface="Hancom Sans SemiBold"/>
                <a:cs typeface="Arial"/>
              </a:rPr>
              <a:t>.</a:t>
            </a:r>
            <a:r>
              <a:rPr kumimoji="1" lang="en-US" altLang="ko-KR" sz="4000">
                <a:solidFill>
                  <a:schemeClr val="bg1"/>
                </a:solidFill>
                <a:latin typeface="Hancom Sans SemiBold"/>
                <a:ea typeface="Hancom Sans SemiBold"/>
                <a:cs typeface="Arial"/>
              </a:rPr>
              <a:t> 동작 및 시연</a:t>
            </a:r>
            <a:endParaRPr lang="en-US" altLang="ko-KR" sz="4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Hancom Sans SemiBold"/>
              <a:ea typeface="Hancom Sans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4922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_x143597040">
            <a:extLst>
              <a:ext uri="{FF2B5EF4-FFF2-40B4-BE49-F238E27FC236}">
                <a16:creationId xmlns:a16="http://schemas.microsoft.com/office/drawing/2014/main" id="{BED4258E-7B14-4D5D-9AF5-D0043F6B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24" y="228582"/>
            <a:ext cx="9177344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360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3</a:t>
            </a:r>
            <a:r>
              <a:rPr kumimoji="1" lang="en-US" altLang="ko-KR" sz="36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Hancom Sans SemiBold"/>
                <a:ea typeface="Hancom Sans SemiBold"/>
                <a:cs typeface="Arial"/>
              </a:rPr>
              <a:t>.</a:t>
            </a:r>
            <a:r>
              <a:rPr kumimoji="1" lang="en-US" altLang="ko-KR" sz="360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 동작 및 시연</a:t>
            </a:r>
            <a:endParaRPr lang="en-US" altLang="ko-KR" sz="3600" dirty="0">
              <a:solidFill>
                <a:srgbClr val="002060"/>
              </a:solidFill>
              <a:latin typeface="Hancom Sans SemiBold"/>
              <a:ea typeface="Hancom Sans SemiBold"/>
              <a:cs typeface="Arial"/>
            </a:endParaRPr>
          </a:p>
        </p:txBody>
      </p:sp>
      <p:sp>
        <p:nvSpPr>
          <p:cNvPr id="2" name="_x365474104">
            <a:extLst>
              <a:ext uri="{FF2B5EF4-FFF2-40B4-BE49-F238E27FC236}">
                <a16:creationId xmlns:a16="http://schemas.microsoft.com/office/drawing/2014/main" id="{963A24A5-DA3D-4B4A-8D2E-D817A6E33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553" y="1363133"/>
            <a:ext cx="8177213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30000"/>
              </a:spcBef>
              <a:spcAft>
                <a:spcPct val="0"/>
              </a:spcAft>
            </a:pPr>
            <a:endParaRPr lang="ko-KR" altLang="en-US" sz="2500" b="0" i="0" u="none" strike="noStrike" cap="none" normalizeH="0" baseline="0" dirty="0">
              <a:ln>
                <a:noFill/>
              </a:ln>
              <a:solidFill>
                <a:srgbClr val="17365F"/>
              </a:solidFill>
              <a:effectLst/>
              <a:latin typeface="Hancom Sans SemiBold"/>
              <a:ea typeface="Hancom Sans SemiBold"/>
              <a:cs typeface="Arial" pitchFamily="34" charset="0"/>
            </a:endParaRPr>
          </a:p>
        </p:txBody>
      </p:sp>
      <p:sp>
        <p:nvSpPr>
          <p:cNvPr id="4" name="_x365474104">
            <a:extLst>
              <a:ext uri="{FF2B5EF4-FFF2-40B4-BE49-F238E27FC236}">
                <a16:creationId xmlns:a16="http://schemas.microsoft.com/office/drawing/2014/main" id="{963A24A5-DA3D-4B4A-8D2E-D817A6E33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20450"/>
            <a:ext cx="9144000" cy="45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30000"/>
              </a:spcBef>
              <a:spcAft>
                <a:spcPct val="0"/>
              </a:spcAft>
            </a:pPr>
            <a:r>
              <a:rPr lang="ko-KR" altLang="en-US" sz="2500" b="0" i="0" u="none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 pitchFamily="34" charset="0"/>
              </a:rPr>
              <a:t>참고사항</a:t>
            </a:r>
            <a:r>
              <a:rPr lang="en-US" altLang="ko-KR" sz="2500" b="0" i="0" u="none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 pitchFamily="34" charset="0"/>
              </a:rPr>
              <a:t>) </a:t>
            </a:r>
            <a:r>
              <a:rPr lang="ko-KR" altLang="en-US" sz="2500" b="0" i="0" u="none" strike="noStrike" cap="none" normalizeH="0" baseline="0" dirty="0" err="1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 pitchFamily="34" charset="0"/>
              </a:rPr>
              <a:t>모바일에서</a:t>
            </a:r>
            <a:r>
              <a:rPr lang="ko-KR" altLang="en-US" sz="2500" b="0" i="0" u="none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 pitchFamily="34" charset="0"/>
              </a:rPr>
              <a:t> </a:t>
            </a:r>
            <a:r>
              <a:rPr lang="en-US" altLang="ko-KR" sz="2500" b="0" i="0" u="none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 pitchFamily="34" charset="0"/>
              </a:rPr>
              <a:t>QR</a:t>
            </a:r>
            <a:r>
              <a:rPr lang="ko-KR" altLang="en-US" sz="2500" b="0" i="0" u="none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 pitchFamily="34" charset="0"/>
              </a:rPr>
              <a:t>을</a:t>
            </a:r>
            <a:r>
              <a:rPr lang="ko-KR" altLang="en-US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 스캔하고 인증하는 동작은 </a:t>
            </a:r>
            <a:r>
              <a:rPr lang="en-US" altLang="ko-KR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Prompt</a:t>
            </a:r>
            <a:r>
              <a:rPr lang="ko-KR" altLang="en-US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로 대체 </a:t>
            </a:r>
            <a:endParaRPr lang="ko-KR" altLang="en-US" sz="2500" b="0" i="0" u="none" strike="noStrike" cap="none" normalizeH="0" baseline="0" dirty="0">
              <a:ln>
                <a:noFill/>
              </a:ln>
              <a:solidFill>
                <a:srgbClr val="17365F"/>
              </a:solidFill>
              <a:effectLst/>
              <a:latin typeface="Hancom Sans SemiBold"/>
              <a:ea typeface="Hancom Sans SemiBold"/>
              <a:cs typeface="Arial" pitchFamily="34" charset="0"/>
            </a:endParaRPr>
          </a:p>
        </p:txBody>
      </p:sp>
      <p:pic>
        <p:nvPicPr>
          <p:cNvPr id="3074" name="Picture 2" descr="C:\Users\a\Downloads\hiclipart.c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39" y="2060848"/>
            <a:ext cx="3815335" cy="446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\Downloads\clipart194813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92896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41591"/>
            <a:ext cx="3703736" cy="14715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004E78"/>
            </a:solidFill>
            <a:miter lim="800000"/>
            <a:headEnd/>
            <a:tailEnd/>
          </a:ln>
          <a:effectLst/>
        </p:spPr>
      </p:pic>
      <p:sp>
        <p:nvSpPr>
          <p:cNvPr id="3" name="오른쪽 화살표 2"/>
          <p:cNvSpPr/>
          <p:nvPr/>
        </p:nvSpPr>
        <p:spPr>
          <a:xfrm>
            <a:off x="3779912" y="3189346"/>
            <a:ext cx="720080" cy="576064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070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_x143597040">
            <a:extLst>
              <a:ext uri="{FF2B5EF4-FFF2-40B4-BE49-F238E27FC236}">
                <a16:creationId xmlns:a16="http://schemas.microsoft.com/office/drawing/2014/main" id="{BED4258E-7B14-4D5D-9AF5-D0043F6B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24" y="228582"/>
            <a:ext cx="9177344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360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3</a:t>
            </a:r>
            <a:r>
              <a:rPr kumimoji="1" lang="en-US" altLang="ko-KR" sz="3600" b="0" i="0" u="none" strike="noStrike" cap="none" normalizeH="0" baseline="0">
                <a:ln>
                  <a:noFill/>
                </a:ln>
                <a:solidFill>
                  <a:srgbClr val="002060"/>
                </a:solidFill>
                <a:effectLst/>
                <a:latin typeface="Hancom Sans SemiBold"/>
                <a:ea typeface="Hancom Sans SemiBold"/>
                <a:cs typeface="Arial"/>
              </a:rPr>
              <a:t>.</a:t>
            </a:r>
            <a:r>
              <a:rPr kumimoji="1" lang="en-US" altLang="ko-KR" sz="360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 동작 및 시연</a:t>
            </a:r>
            <a:endParaRPr lang="en-US" altLang="ko-KR" sz="3600" dirty="0">
              <a:solidFill>
                <a:srgbClr val="002060"/>
              </a:solidFill>
              <a:latin typeface="Hancom Sans SemiBold"/>
              <a:ea typeface="Hancom Sans SemiBold"/>
              <a:cs typeface="Arial"/>
            </a:endParaRPr>
          </a:p>
        </p:txBody>
      </p:sp>
      <p:sp>
        <p:nvSpPr>
          <p:cNvPr id="9" name="_x365474104">
            <a:extLst>
              <a:ext uri="{FF2B5EF4-FFF2-40B4-BE49-F238E27FC236}">
                <a16:creationId xmlns:a16="http://schemas.microsoft.com/office/drawing/2014/main" id="{963A24A5-DA3D-4B4A-8D2E-D817A6E33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1112036"/>
            <a:ext cx="8208912" cy="548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30000"/>
              </a:spcBef>
              <a:spcAft>
                <a:spcPct val="0"/>
              </a:spcAft>
              <a:buAutoNum type="arabicPeriod"/>
            </a:pPr>
            <a:r>
              <a:rPr lang="ko-KR" altLang="en-US" sz="2500" b="0" i="0" u="none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 pitchFamily="34" charset="0"/>
              </a:rPr>
              <a:t>로그인 버튼을 누르면 서버에서 </a:t>
            </a:r>
            <a:r>
              <a:rPr lang="en-US" altLang="ko-KR" sz="2500" b="0" i="0" u="none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 pitchFamily="34" charset="0"/>
              </a:rPr>
              <a:t>Random Number </a:t>
            </a:r>
            <a:r>
              <a:rPr lang="ko-KR" altLang="en-US" sz="2500" b="0" i="0" u="none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 pitchFamily="34" charset="0"/>
              </a:rPr>
              <a:t>생성</a:t>
            </a:r>
            <a:endParaRPr lang="en-US" altLang="ko-KR" sz="2500" b="0" i="0" u="none" strike="noStrike" cap="none" normalizeH="0" baseline="0" dirty="0">
              <a:ln>
                <a:noFill/>
              </a:ln>
              <a:solidFill>
                <a:srgbClr val="17365F"/>
              </a:solidFill>
              <a:effectLst/>
              <a:latin typeface="Hancom Sans SemiBold"/>
              <a:ea typeface="Hancom Sans SemiBold"/>
              <a:cs typeface="Arial" pitchFamily="34" charset="0"/>
            </a:endParaRPr>
          </a:p>
          <a:p>
            <a:pPr marL="457200" indent="-457200">
              <a:spcBef>
                <a:spcPct val="30000"/>
              </a:spcBef>
              <a:spcAft>
                <a:spcPct val="0"/>
              </a:spcAft>
              <a:buAutoNum type="arabicPeriod"/>
            </a:pPr>
            <a:endParaRPr lang="en-US" altLang="ko-KR" sz="1000" b="0" i="0" u="none" strike="noStrike" cap="none" normalizeH="0" baseline="0" dirty="0">
              <a:ln>
                <a:noFill/>
              </a:ln>
              <a:solidFill>
                <a:srgbClr val="17365F"/>
              </a:solidFill>
              <a:effectLst/>
              <a:latin typeface="Hancom Sans SemiBold"/>
              <a:ea typeface="Hancom Sans SemiBold"/>
              <a:cs typeface="Arial" pitchFamily="34" charset="0"/>
            </a:endParaRPr>
          </a:p>
          <a:p>
            <a:pPr marL="457200" indent="-457200">
              <a:spcBef>
                <a:spcPct val="30000"/>
              </a:spcBef>
              <a:spcAft>
                <a:spcPct val="0"/>
              </a:spcAft>
              <a:buAutoNum type="arabicPeriod"/>
            </a:pPr>
            <a:r>
              <a:rPr lang="en-US" altLang="ko-KR" sz="2500" b="0" i="0" u="none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 pitchFamily="34" charset="0"/>
              </a:rPr>
              <a:t>QR</a:t>
            </a:r>
            <a:r>
              <a:rPr lang="ko-KR" altLang="en-US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 </a:t>
            </a:r>
            <a:r>
              <a:rPr lang="en-US" altLang="ko-KR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Code</a:t>
            </a:r>
            <a:r>
              <a:rPr lang="ko-KR" altLang="en-US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를 클릭하면 </a:t>
            </a:r>
            <a:r>
              <a:rPr lang="en-US" altLang="ko-KR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Random Number</a:t>
            </a:r>
            <a:r>
              <a:rPr lang="ko-KR" altLang="en-US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 확인 가능</a:t>
            </a:r>
            <a:r>
              <a:rPr lang="en-US" altLang="ko-KR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,         </a:t>
            </a:r>
            <a:r>
              <a:rPr lang="ko-KR" altLang="en-US" sz="2500" dirty="0" err="1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모바일의</a:t>
            </a:r>
            <a:r>
              <a:rPr lang="ko-KR" altLang="en-US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 </a:t>
            </a:r>
            <a:r>
              <a:rPr lang="en-US" altLang="ko-KR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credential</a:t>
            </a:r>
            <a:r>
              <a:rPr lang="ko-KR" altLang="en-US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을 직접 입력해서 전송</a:t>
            </a:r>
            <a:endParaRPr lang="en-US" altLang="ko-KR" sz="2500" dirty="0">
              <a:solidFill>
                <a:srgbClr val="17365F"/>
              </a:solidFill>
              <a:latin typeface="Hancom Sans SemiBold"/>
              <a:ea typeface="Hancom Sans SemiBold"/>
              <a:cs typeface="Arial" pitchFamily="34" charset="0"/>
            </a:endParaRPr>
          </a:p>
          <a:p>
            <a:pPr marL="914400" lvl="1" indent="-457200">
              <a:spcBef>
                <a:spcPct val="30000"/>
              </a:spcBef>
              <a:spcAft>
                <a:spcPct val="0"/>
              </a:spcAft>
              <a:buFont typeface="+mj-lt"/>
              <a:buAutoNum type="arabicParenR"/>
            </a:pPr>
            <a:r>
              <a:rPr lang="en-US" altLang="ko-KR" sz="2200" b="1" dirty="0">
                <a:solidFill>
                  <a:srgbClr val="17365F"/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“test” </a:t>
            </a:r>
            <a:r>
              <a:rPr lang="ko-KR" altLang="en-US" sz="2200" b="1" dirty="0">
                <a:solidFill>
                  <a:srgbClr val="17365F"/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입력 시</a:t>
            </a:r>
            <a:r>
              <a:rPr lang="en-US" altLang="ko-KR" sz="2200" b="1" dirty="0">
                <a:solidFill>
                  <a:srgbClr val="17365F"/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, </a:t>
            </a:r>
            <a:r>
              <a:rPr lang="ko-KR" altLang="en-US" sz="2200" b="1" dirty="0">
                <a:solidFill>
                  <a:srgbClr val="17365F"/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인증 성공 </a:t>
            </a:r>
            <a:r>
              <a:rPr lang="en-US" altLang="ko-KR" sz="2200" b="1" dirty="0">
                <a:solidFill>
                  <a:schemeClr val="accent5">
                    <a:lumMod val="75000"/>
                  </a:schemeClr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Success</a:t>
            </a:r>
          </a:p>
          <a:p>
            <a:pPr marL="914400" lvl="1" indent="-457200">
              <a:spcBef>
                <a:spcPct val="30000"/>
              </a:spcBef>
              <a:spcAft>
                <a:spcPct val="0"/>
              </a:spcAft>
              <a:buFont typeface="+mj-lt"/>
              <a:buAutoNum type="arabicParenR"/>
            </a:pPr>
            <a:r>
              <a:rPr lang="en-US" altLang="ko-KR" sz="2200" b="1" dirty="0">
                <a:solidFill>
                  <a:srgbClr val="17365F"/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“test”</a:t>
            </a:r>
            <a:r>
              <a:rPr lang="ko-KR" altLang="en-US" sz="2200" b="1" dirty="0">
                <a:solidFill>
                  <a:srgbClr val="17365F"/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가</a:t>
            </a:r>
            <a:r>
              <a:rPr lang="en-US" altLang="ko-KR" sz="2200" b="1" dirty="0">
                <a:solidFill>
                  <a:srgbClr val="17365F"/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 </a:t>
            </a:r>
            <a:r>
              <a:rPr lang="ko-KR" altLang="en-US" sz="2200" b="1" dirty="0">
                <a:solidFill>
                  <a:srgbClr val="17365F"/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아닌 문자 입력 시</a:t>
            </a:r>
            <a:r>
              <a:rPr lang="en-US" altLang="ko-KR" sz="2200" b="1" dirty="0">
                <a:solidFill>
                  <a:srgbClr val="17365F"/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, </a:t>
            </a:r>
            <a:r>
              <a:rPr lang="ko-KR" altLang="en-US" sz="2200" b="1" dirty="0">
                <a:solidFill>
                  <a:srgbClr val="17365F"/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인증 실패 </a:t>
            </a:r>
            <a:r>
              <a:rPr lang="en-US" altLang="ko-KR" sz="2200" b="1" dirty="0">
                <a:solidFill>
                  <a:schemeClr val="accent5">
                    <a:lumMod val="75000"/>
                  </a:schemeClr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Unauthorized</a:t>
            </a:r>
          </a:p>
          <a:p>
            <a:pPr marL="914400" lvl="1" indent="-457200">
              <a:spcBef>
                <a:spcPct val="30000"/>
              </a:spcBef>
              <a:spcAft>
                <a:spcPct val="0"/>
              </a:spcAft>
              <a:buFont typeface="+mj-lt"/>
              <a:buAutoNum type="arabicParenR"/>
            </a:pPr>
            <a:r>
              <a:rPr lang="ko-KR" altLang="en-US" sz="2200" b="1" dirty="0">
                <a:solidFill>
                  <a:srgbClr val="17365F"/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빈 문자열 전송 시</a:t>
            </a:r>
            <a:r>
              <a:rPr lang="en-US" altLang="ko-KR" sz="2200" b="1" dirty="0">
                <a:solidFill>
                  <a:srgbClr val="17365F"/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, </a:t>
            </a:r>
            <a:r>
              <a:rPr lang="en-US" altLang="ko-KR" sz="2200" b="1" dirty="0">
                <a:solidFill>
                  <a:schemeClr val="accent5">
                    <a:lumMod val="75000"/>
                  </a:schemeClr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Bad Request</a:t>
            </a:r>
          </a:p>
          <a:p>
            <a:pPr marL="914400" lvl="1" indent="-457200">
              <a:spcBef>
                <a:spcPct val="30000"/>
              </a:spcBef>
              <a:spcAft>
                <a:spcPct val="0"/>
              </a:spcAft>
              <a:buFont typeface="+mj-lt"/>
              <a:buAutoNum type="arabicParenR"/>
            </a:pPr>
            <a:endParaRPr lang="en-US" altLang="ko-KR" sz="1000" dirty="0">
              <a:solidFill>
                <a:schemeClr val="accent5">
                  <a:lumMod val="75000"/>
                </a:schemeClr>
              </a:solidFill>
              <a:latin typeface="Hancom Sans SemiBold"/>
              <a:ea typeface="Hancom Sans SemiBold"/>
              <a:cs typeface="Arial" pitchFamily="34" charset="0"/>
            </a:endParaRPr>
          </a:p>
          <a:p>
            <a:pPr marL="457200" indent="-457200">
              <a:spcBef>
                <a:spcPct val="3000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인증 여부에 따라 확인 버튼 누르면 이동하는 페이지가 다름</a:t>
            </a:r>
            <a:endParaRPr lang="en-US" altLang="ko-KR" sz="2500" dirty="0">
              <a:solidFill>
                <a:srgbClr val="17365F"/>
              </a:solidFill>
              <a:latin typeface="Hancom Sans SemiBold"/>
              <a:ea typeface="Hancom Sans SemiBold"/>
              <a:cs typeface="Arial" pitchFamily="34" charset="0"/>
            </a:endParaRPr>
          </a:p>
          <a:p>
            <a:pPr marL="800100" lvl="1" indent="-342900">
              <a:spcBef>
                <a:spcPct val="3000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b="1" dirty="0">
                <a:solidFill>
                  <a:srgbClr val="17365F"/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인증에 성공하면 </a:t>
            </a:r>
            <a:r>
              <a:rPr lang="en-US" altLang="ko-KR" sz="2200" b="1" dirty="0">
                <a:solidFill>
                  <a:schemeClr val="accent5">
                    <a:lumMod val="75000"/>
                  </a:schemeClr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/success</a:t>
            </a:r>
            <a:r>
              <a:rPr lang="en-US" altLang="ko-KR" sz="2200" b="1" dirty="0">
                <a:solidFill>
                  <a:srgbClr val="17365F"/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, </a:t>
            </a:r>
            <a:r>
              <a:rPr lang="ko-KR" altLang="en-US" sz="2200" b="1" dirty="0">
                <a:solidFill>
                  <a:srgbClr val="17365F"/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실패하면 </a:t>
            </a:r>
            <a:r>
              <a:rPr lang="en-US" altLang="ko-KR" sz="2200" b="1" dirty="0">
                <a:solidFill>
                  <a:schemeClr val="accent5">
                    <a:lumMod val="75000"/>
                  </a:schemeClr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/</a:t>
            </a:r>
            <a:r>
              <a:rPr lang="ko-KR" altLang="en-US" sz="2200" b="1" dirty="0">
                <a:solidFill>
                  <a:srgbClr val="17365F"/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로 이동</a:t>
            </a:r>
            <a:endParaRPr lang="en-US" altLang="ko-KR" sz="2200" b="1" dirty="0">
              <a:solidFill>
                <a:srgbClr val="17365F"/>
              </a:solidFill>
              <a:latin typeface="Hancom Sans Light" panose="020B0300000000000000" pitchFamily="50" charset="-127"/>
              <a:ea typeface="Hancom Sans Light" panose="020B0300000000000000" pitchFamily="50" charset="-127"/>
              <a:cs typeface="Arial" pitchFamily="34" charset="0"/>
            </a:endParaRPr>
          </a:p>
          <a:p>
            <a:pPr marL="800100" lvl="1" indent="-342900">
              <a:spcBef>
                <a:spcPct val="30000"/>
              </a:spcBef>
              <a:spcAft>
                <a:spcPct val="0"/>
              </a:spcAft>
              <a:buFontTx/>
              <a:buChar char="-"/>
            </a:pPr>
            <a:endParaRPr lang="en-US" altLang="ko-KR" sz="1000" dirty="0">
              <a:solidFill>
                <a:srgbClr val="17365F"/>
              </a:solidFill>
              <a:latin typeface="Hancom Sans SemiBold"/>
              <a:ea typeface="Hancom Sans SemiBold"/>
              <a:cs typeface="Arial" pitchFamily="34" charset="0"/>
            </a:endParaRPr>
          </a:p>
          <a:p>
            <a:pPr marL="457200" indent="-457200">
              <a:spcBef>
                <a:spcPct val="3000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이동 후 </a:t>
            </a:r>
            <a:r>
              <a:rPr lang="en-US" altLang="ko-KR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Random Number </a:t>
            </a:r>
            <a:r>
              <a:rPr lang="ko-KR" altLang="en-US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rPr>
              <a:t>삭제</a:t>
            </a:r>
            <a:endParaRPr lang="en-US" altLang="ko-KR" sz="2500" dirty="0">
              <a:solidFill>
                <a:srgbClr val="17365F"/>
              </a:solidFill>
              <a:latin typeface="Hancom Sans SemiBold"/>
              <a:ea typeface="Hancom Sans SemiBold"/>
              <a:cs typeface="Arial" pitchFamily="34" charset="0"/>
            </a:endParaRPr>
          </a:p>
          <a:p>
            <a:pPr marL="800100" lvl="1" indent="-342900">
              <a:spcBef>
                <a:spcPct val="30000"/>
              </a:spcBef>
              <a:spcAft>
                <a:spcPct val="0"/>
              </a:spcAft>
              <a:buFontTx/>
              <a:buChar char="-"/>
            </a:pPr>
            <a:r>
              <a:rPr lang="ko-KR" altLang="en-US" sz="2200" b="1" dirty="0">
                <a:solidFill>
                  <a:srgbClr val="17365F"/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취소 버튼 눌러도 </a:t>
            </a:r>
            <a:r>
              <a:rPr lang="en-US" altLang="ko-KR" sz="2200" b="1" dirty="0">
                <a:solidFill>
                  <a:srgbClr val="17365F"/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Random Number </a:t>
            </a:r>
            <a:r>
              <a:rPr lang="ko-KR" altLang="en-US" sz="2200" b="1" dirty="0">
                <a:solidFill>
                  <a:srgbClr val="17365F"/>
                </a:solidFill>
                <a:latin typeface="Hancom Sans Light" panose="020B0300000000000000" pitchFamily="50" charset="-127"/>
                <a:ea typeface="Hancom Sans Light" panose="020B0300000000000000" pitchFamily="50" charset="-127"/>
                <a:cs typeface="Arial" pitchFamily="34" charset="0"/>
              </a:rPr>
              <a:t>삭제</a:t>
            </a:r>
            <a:endParaRPr lang="en-US" altLang="ko-KR" sz="2200" b="1" dirty="0">
              <a:solidFill>
                <a:srgbClr val="17365F"/>
              </a:solidFill>
              <a:latin typeface="Hancom Sans Light" panose="020B0300000000000000" pitchFamily="50" charset="-127"/>
              <a:ea typeface="Hancom Sans Light" panose="020B0300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227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_x143594088"/>
          <p:cNvSpPr>
            <a:spLocks noChangeArrowheads="1"/>
          </p:cNvSpPr>
          <p:nvPr/>
        </p:nvSpPr>
        <p:spPr bwMode="auto">
          <a:xfrm>
            <a:off x="601028" y="1062990"/>
            <a:ext cx="817721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sz="4000" b="0" i="0" u="none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/>
              </a:rPr>
              <a:t>목</a:t>
            </a:r>
            <a:r>
              <a:rPr kumimoji="1" lang="en-US" altLang="ko-KR" sz="4000" b="0" i="0" u="none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/>
              </a:rPr>
              <a:t> </a:t>
            </a:r>
            <a:r>
              <a:rPr kumimoji="1" lang="ko-KR" sz="4000" b="0" i="0" u="none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/>
              </a:rPr>
              <a:t>차</a:t>
            </a:r>
            <a:endParaRPr lang="ko-KR" altLang="en-US" sz="4000" b="0" i="0" u="none" strike="noStrike" cap="none" normalizeH="0" baseline="0" dirty="0">
              <a:ln>
                <a:noFill/>
              </a:ln>
              <a:solidFill>
                <a:srgbClr val="17365F"/>
              </a:solidFill>
              <a:effectLst/>
              <a:latin typeface="Hancom Sans SemiBold"/>
              <a:ea typeface="Hancom Sans SemiBold"/>
              <a:cs typeface="Arial"/>
            </a:endParaRPr>
          </a:p>
        </p:txBody>
      </p:sp>
      <p:sp>
        <p:nvSpPr>
          <p:cNvPr id="3" name="_x143597040"/>
          <p:cNvSpPr>
            <a:spLocks noChangeArrowheads="1"/>
          </p:cNvSpPr>
          <p:nvPr/>
        </p:nvSpPr>
        <p:spPr bwMode="auto">
          <a:xfrm>
            <a:off x="602620" y="2416267"/>
            <a:ext cx="817721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Aft>
                <a:spcPct val="0"/>
              </a:spcAft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/>
              </a:rPr>
              <a:t>1.</a:t>
            </a:r>
            <a:r>
              <a:rPr kumimoji="1" lang="en-US" altLang="ko-KR" sz="2000" dirty="0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 QR Code </a:t>
            </a:r>
            <a:r>
              <a:rPr kumimoji="1" lang="en-US" altLang="ko-KR" sz="2000" dirty="0" err="1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인증</a:t>
            </a:r>
            <a:r>
              <a:rPr kumimoji="1" lang="en-US" altLang="ko-KR" sz="2000" dirty="0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 </a:t>
            </a:r>
            <a:r>
              <a:rPr kumimoji="1" lang="en-US" altLang="ko-KR" sz="2000" dirty="0" err="1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로그인</a:t>
            </a:r>
            <a:endParaRPr lang="en-US" altLang="ko-KR" sz="2000" b="0" i="0" u="none" strike="noStrike" cap="none" normalizeH="0" baseline="0" dirty="0" err="1">
              <a:ln>
                <a:noFill/>
              </a:ln>
              <a:solidFill>
                <a:srgbClr val="17365F"/>
              </a:solidFill>
              <a:effectLst/>
              <a:latin typeface="Hancom Sans SemiBold"/>
              <a:ea typeface="Hancom Sans SemiBold"/>
              <a:cs typeface="Arial"/>
            </a:endParaRPr>
          </a:p>
        </p:txBody>
      </p:sp>
      <p:sp>
        <p:nvSpPr>
          <p:cNvPr id="4" name="_x143598336"/>
          <p:cNvSpPr>
            <a:spLocks noChangeArrowheads="1"/>
          </p:cNvSpPr>
          <p:nvPr/>
        </p:nvSpPr>
        <p:spPr bwMode="auto">
          <a:xfrm>
            <a:off x="602620" y="3115319"/>
            <a:ext cx="8177212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/>
              </a:rPr>
              <a:t>2.</a:t>
            </a:r>
            <a:r>
              <a:rPr kumimoji="1" lang="en-US" altLang="ko-KR" sz="2000" dirty="0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 Demo Page</a:t>
            </a:r>
            <a:endParaRPr lang="ko-KR" altLang="en-US" sz="2000" b="0" i="0" u="none" strike="noStrike" cap="none" normalizeH="0" baseline="0">
              <a:ln>
                <a:noFill/>
              </a:ln>
              <a:solidFill>
                <a:srgbClr val="17365F"/>
              </a:solidFill>
              <a:effectLst/>
              <a:latin typeface="Hancom Sans SemiBold"/>
              <a:ea typeface="Hancom Sans SemiBold"/>
              <a:cs typeface="Arial" pitchFamily="34" charset="0"/>
            </a:endParaRPr>
          </a:p>
        </p:txBody>
      </p:sp>
      <p:sp>
        <p:nvSpPr>
          <p:cNvPr id="5" name="_x143599632"/>
          <p:cNvSpPr>
            <a:spLocks noChangeArrowheads="1"/>
          </p:cNvSpPr>
          <p:nvPr/>
        </p:nvSpPr>
        <p:spPr bwMode="auto">
          <a:xfrm>
            <a:off x="602620" y="3814599"/>
            <a:ext cx="81772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/>
              </a:rPr>
              <a:t>3.</a:t>
            </a:r>
            <a:r>
              <a:rPr kumimoji="1" lang="en-US" altLang="ko-KR" sz="2000" dirty="0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 </a:t>
            </a:r>
            <a:r>
              <a:rPr kumimoji="1" lang="en-US" altLang="ko-KR" sz="2000" dirty="0" err="1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동작</a:t>
            </a:r>
            <a:r>
              <a:rPr kumimoji="1" lang="en-US" altLang="ko-KR" sz="2000" dirty="0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 및 </a:t>
            </a:r>
            <a:r>
              <a:rPr kumimoji="1" lang="en-US" altLang="ko-KR" sz="2000" dirty="0" err="1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시연</a:t>
            </a:r>
            <a:endParaRPr lang="ko-KR" altLang="en-US" sz="2000" b="0" i="0" u="none" strike="noStrike" cap="none" normalizeH="0" baseline="0" dirty="0" err="1">
              <a:ln>
                <a:noFill/>
              </a:ln>
              <a:solidFill>
                <a:srgbClr val="17365F"/>
              </a:solidFill>
              <a:effectLst/>
              <a:latin typeface="Hancom Sans SemiBold"/>
              <a:ea typeface="Hancom Sans SemiBold"/>
              <a:cs typeface="Arial" pitchFamily="34" charset="0"/>
            </a:endParaRPr>
          </a:p>
        </p:txBody>
      </p:sp>
      <p:sp>
        <p:nvSpPr>
          <p:cNvPr id="6" name="_x143600928"/>
          <p:cNvSpPr>
            <a:spLocks noChangeArrowheads="1"/>
          </p:cNvSpPr>
          <p:nvPr/>
        </p:nvSpPr>
        <p:spPr bwMode="auto">
          <a:xfrm>
            <a:off x="602620" y="4529113"/>
            <a:ext cx="81772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/>
              </a:rPr>
              <a:t>4.</a:t>
            </a:r>
            <a:r>
              <a:rPr kumimoji="1" lang="en-US" altLang="ko-KR" sz="2000" dirty="0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 </a:t>
            </a:r>
            <a:r>
              <a:rPr kumimoji="1" lang="ko-KR" altLang="en-US" sz="2000" dirty="0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향후 계획</a:t>
            </a:r>
            <a:endParaRPr lang="ko-KR" altLang="en-US" sz="2000" b="0" i="0" u="none" strike="noStrike" cap="none" normalizeH="0" baseline="0" dirty="0">
              <a:ln>
                <a:noFill/>
              </a:ln>
              <a:solidFill>
                <a:srgbClr val="17365F"/>
              </a:solidFill>
              <a:effectLst/>
              <a:latin typeface="Hancom Sans SemiBold"/>
              <a:ea typeface="Hancom Sans SemiBold"/>
              <a:cs typeface="Arial" pitchFamily="34" charset="0"/>
            </a:endParaRPr>
          </a:p>
        </p:txBody>
      </p:sp>
      <p:sp>
        <p:nvSpPr>
          <p:cNvPr id="7" name="_x143600928"/>
          <p:cNvSpPr>
            <a:spLocks noChangeArrowheads="1"/>
          </p:cNvSpPr>
          <p:nvPr/>
        </p:nvSpPr>
        <p:spPr bwMode="auto">
          <a:xfrm>
            <a:off x="609936" y="5207104"/>
            <a:ext cx="8177212" cy="70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2000" dirty="0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5</a:t>
            </a: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/>
              </a:rPr>
              <a:t>.</a:t>
            </a:r>
            <a:r>
              <a:rPr kumimoji="1" lang="en-US" altLang="ko-KR" sz="2000" dirty="0">
                <a:solidFill>
                  <a:srgbClr val="17365F"/>
                </a:solidFill>
                <a:latin typeface="Hancom Sans SemiBold"/>
                <a:ea typeface="Hancom Sans SemiBold"/>
                <a:cs typeface="Arial"/>
              </a:rPr>
              <a:t> Q&amp;A</a:t>
            </a:r>
            <a:endParaRPr lang="ko-KR" altLang="en-US" sz="2000" b="0" i="0" u="none" strike="noStrike" cap="none" normalizeH="0" baseline="0" dirty="0">
              <a:ln>
                <a:noFill/>
              </a:ln>
              <a:solidFill>
                <a:srgbClr val="17365F"/>
              </a:solidFill>
              <a:effectLst/>
              <a:latin typeface="Hancom Sans SemiBold"/>
              <a:ea typeface="Hancom Sans SemiBold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_x143597040"/>
          <p:cNvSpPr>
            <a:spLocks noChangeArrowheads="1"/>
          </p:cNvSpPr>
          <p:nvPr/>
        </p:nvSpPr>
        <p:spPr bwMode="auto">
          <a:xfrm>
            <a:off x="2374" y="3077633"/>
            <a:ext cx="914347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4000" dirty="0">
                <a:solidFill>
                  <a:schemeClr val="bg1"/>
                </a:solidFill>
                <a:latin typeface="Hancom Sans SemiBold"/>
                <a:ea typeface="Hancom Sans SemiBold"/>
                <a:cs typeface="Arial"/>
              </a:rPr>
              <a:t>4</a:t>
            </a:r>
            <a:r>
              <a:rPr kumimoji="1" lang="en-US" altLang="ko-K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ancom Sans SemiBold"/>
                <a:ea typeface="Hancom Sans SemiBold"/>
                <a:cs typeface="Arial"/>
              </a:rPr>
              <a:t>.</a:t>
            </a:r>
            <a:r>
              <a:rPr kumimoji="1" lang="en-US" altLang="ko-KR" sz="4000" dirty="0">
                <a:solidFill>
                  <a:schemeClr val="bg1"/>
                </a:solidFill>
                <a:latin typeface="Hancom Sans SemiBold"/>
                <a:ea typeface="Hancom Sans SemiBold"/>
                <a:cs typeface="Arial"/>
              </a:rPr>
              <a:t> </a:t>
            </a:r>
            <a:r>
              <a:rPr kumimoji="1" lang="ko-KR" altLang="en-US" sz="4000" dirty="0">
                <a:solidFill>
                  <a:schemeClr val="bg1"/>
                </a:solidFill>
                <a:latin typeface="Hancom Sans SemiBold"/>
                <a:ea typeface="Hancom Sans SemiBold"/>
                <a:cs typeface="Arial"/>
              </a:rPr>
              <a:t>향후 계획</a:t>
            </a:r>
            <a:endParaRPr lang="en-US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ancom Sans SemiBold"/>
              <a:ea typeface="Hancom Sans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0779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_x143597040">
            <a:extLst>
              <a:ext uri="{FF2B5EF4-FFF2-40B4-BE49-F238E27FC236}">
                <a16:creationId xmlns:a16="http://schemas.microsoft.com/office/drawing/2014/main" id="{BED4258E-7B14-4D5D-9AF5-D0043F6B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24" y="228582"/>
            <a:ext cx="9177344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3600" dirty="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4. </a:t>
            </a:r>
            <a:r>
              <a:rPr kumimoji="1" lang="ko-KR" altLang="en-US" sz="3600" dirty="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향후 계획</a:t>
            </a:r>
            <a:endParaRPr lang="en-US" altLang="ko-KR" sz="3600" dirty="0">
              <a:solidFill>
                <a:srgbClr val="002060"/>
              </a:solidFill>
              <a:latin typeface="Hancom Sans SemiBold"/>
              <a:ea typeface="Hancom Sans SemiBold"/>
              <a:cs typeface="Arial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259632" y="2276872"/>
            <a:ext cx="2664296" cy="266429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CSS </a:t>
            </a:r>
            <a:r>
              <a:rPr lang="ko-KR" altLang="en-US" sz="28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수정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860032" y="2276872"/>
            <a:ext cx="3600400" cy="2664296"/>
            <a:chOff x="4860032" y="2060848"/>
            <a:chExt cx="3600400" cy="2664296"/>
          </a:xfrm>
        </p:grpSpPr>
        <p:sp>
          <p:nvSpPr>
            <p:cNvPr id="6" name="타원 5"/>
            <p:cNvSpPr/>
            <p:nvPr/>
          </p:nvSpPr>
          <p:spPr>
            <a:xfrm>
              <a:off x="5292080" y="2060848"/>
              <a:ext cx="2664296" cy="26642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860032" y="2915943"/>
              <a:ext cx="3600400" cy="1126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800" dirty="0">
                  <a:solidFill>
                    <a:srgbClr val="17365F"/>
                  </a:solidFill>
                  <a:latin typeface="Hancom Sans SemiBold" panose="020B0700000000000000" pitchFamily="50" charset="-127"/>
                  <a:ea typeface="Hancom Sans SemiBold" panose="020B0700000000000000" pitchFamily="50" charset="-127"/>
                </a:rPr>
                <a:t>QR </a:t>
              </a:r>
              <a:r>
                <a:rPr lang="ko-KR" altLang="en-US" sz="2800" dirty="0">
                  <a:solidFill>
                    <a:srgbClr val="17365F"/>
                  </a:solidFill>
                  <a:latin typeface="Hancom Sans SemiBold" panose="020B0700000000000000" pitchFamily="50" charset="-127"/>
                  <a:ea typeface="Hancom Sans SemiBold" panose="020B0700000000000000" pitchFamily="50" charset="-127"/>
                </a:rPr>
                <a:t>인증 기능</a:t>
              </a:r>
              <a:endParaRPr lang="en-US" altLang="ko-KR" sz="28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2800" dirty="0">
                  <a:solidFill>
                    <a:srgbClr val="17365F"/>
                  </a:solidFill>
                  <a:latin typeface="Hancom Sans SemiBold" panose="020B0700000000000000" pitchFamily="50" charset="-127"/>
                  <a:ea typeface="Hancom Sans SemiBold" panose="020B0700000000000000" pitchFamily="50" charset="-127"/>
                </a:rPr>
                <a:t>모듈화</a:t>
              </a:r>
              <a:endParaRPr lang="en-US" altLang="ko-KR" sz="28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6125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_x143597040"/>
          <p:cNvSpPr>
            <a:spLocks noChangeArrowheads="1"/>
          </p:cNvSpPr>
          <p:nvPr/>
        </p:nvSpPr>
        <p:spPr bwMode="auto">
          <a:xfrm>
            <a:off x="2374" y="3077633"/>
            <a:ext cx="914347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4000" dirty="0">
                <a:solidFill>
                  <a:schemeClr val="bg1"/>
                </a:solidFill>
                <a:latin typeface="Hancom Sans SemiBold"/>
                <a:ea typeface="Hancom Sans SemiBold"/>
                <a:cs typeface="Arial"/>
              </a:rPr>
              <a:t>5</a:t>
            </a:r>
            <a:r>
              <a:rPr kumimoji="1" lang="en-US" altLang="ko-K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ancom Sans SemiBold"/>
                <a:ea typeface="Hancom Sans SemiBold"/>
                <a:cs typeface="Arial"/>
              </a:rPr>
              <a:t>.</a:t>
            </a:r>
            <a:r>
              <a:rPr kumimoji="1" lang="en-US" altLang="ko-KR" sz="4000" dirty="0">
                <a:solidFill>
                  <a:schemeClr val="bg1"/>
                </a:solidFill>
                <a:latin typeface="Hancom Sans SemiBold"/>
                <a:ea typeface="Hancom Sans SemiBold"/>
                <a:cs typeface="Arial"/>
              </a:rPr>
              <a:t> Q&amp;A</a:t>
            </a:r>
            <a:endParaRPr lang="en-US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ancom Sans SemiBold"/>
              <a:ea typeface="Hancom Sans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7820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1A4A94">
                <a:lumMod val="82000"/>
              </a:srgbClr>
            </a:gs>
            <a:gs pos="0">
              <a:srgbClr val="002060"/>
            </a:gs>
            <a:gs pos="100000">
              <a:srgbClr val="1450A3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_x143597040"/>
          <p:cNvSpPr>
            <a:spLocks noChangeArrowheads="1"/>
          </p:cNvSpPr>
          <p:nvPr/>
        </p:nvSpPr>
        <p:spPr bwMode="auto">
          <a:xfrm>
            <a:off x="2374" y="3077633"/>
            <a:ext cx="914347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4000" dirty="0">
                <a:solidFill>
                  <a:schemeClr val="bg1"/>
                </a:solidFill>
                <a:latin typeface="Hancom Sans SemiBold"/>
                <a:ea typeface="Hancom Sans SemiBold"/>
                <a:cs typeface="Arial"/>
              </a:rPr>
              <a:t>END</a:t>
            </a:r>
            <a:endParaRPr lang="en-US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ancom Sans SemiBold"/>
              <a:ea typeface="Hancom Sans SemiBold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6023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_x143597040"/>
          <p:cNvSpPr>
            <a:spLocks noChangeArrowheads="1"/>
          </p:cNvSpPr>
          <p:nvPr/>
        </p:nvSpPr>
        <p:spPr bwMode="auto">
          <a:xfrm>
            <a:off x="2374" y="3077633"/>
            <a:ext cx="9143477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ancom Sans SemiBold"/>
                <a:ea typeface="Hancom Sans SemiBold"/>
                <a:cs typeface="Arial"/>
              </a:rPr>
              <a:t>1.</a:t>
            </a:r>
            <a:r>
              <a:rPr kumimoji="1" lang="en-US" altLang="ko-KR" sz="4000" dirty="0">
                <a:solidFill>
                  <a:schemeClr val="bg1"/>
                </a:solidFill>
                <a:latin typeface="Hancom Sans SemiBold"/>
                <a:ea typeface="Hancom Sans SemiBold"/>
                <a:cs typeface="Arial"/>
              </a:rPr>
              <a:t> QR Code </a:t>
            </a:r>
            <a:r>
              <a:rPr kumimoji="1" lang="en-US" altLang="ko-KR" sz="4000" dirty="0" err="1">
                <a:solidFill>
                  <a:schemeClr val="bg1"/>
                </a:solidFill>
                <a:latin typeface="Hancom Sans SemiBold"/>
                <a:ea typeface="Hancom Sans SemiBold"/>
                <a:cs typeface="Arial"/>
              </a:rPr>
              <a:t>인증</a:t>
            </a:r>
            <a:r>
              <a:rPr kumimoji="1" lang="en-US" altLang="ko-KR" sz="4000" dirty="0">
                <a:solidFill>
                  <a:schemeClr val="bg1"/>
                </a:solidFill>
                <a:latin typeface="Hancom Sans SemiBold"/>
                <a:ea typeface="Hancom Sans SemiBold"/>
                <a:cs typeface="Arial"/>
              </a:rPr>
              <a:t> </a:t>
            </a:r>
            <a:r>
              <a:rPr kumimoji="1" lang="en-US" altLang="ko-KR" sz="4000" dirty="0" err="1">
                <a:solidFill>
                  <a:schemeClr val="bg1"/>
                </a:solidFill>
                <a:latin typeface="Hancom Sans SemiBold"/>
                <a:ea typeface="Hancom Sans SemiBold"/>
                <a:cs typeface="Arial"/>
              </a:rPr>
              <a:t>로그인</a:t>
            </a:r>
            <a:endParaRPr lang="en-US" altLang="ko-KR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ancom Sans SemiBold"/>
              <a:ea typeface="Hancom Sans SemiBold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_x143597040">
            <a:extLst>
              <a:ext uri="{FF2B5EF4-FFF2-40B4-BE49-F238E27FC236}">
                <a16:creationId xmlns:a16="http://schemas.microsoft.com/office/drawing/2014/main" id="{BED4258E-7B14-4D5D-9AF5-D0043F6B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24" y="228582"/>
            <a:ext cx="9177344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36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Hancom Sans SemiBold"/>
                <a:ea typeface="Hancom Sans SemiBold"/>
                <a:cs typeface="Arial"/>
              </a:rPr>
              <a:t>1.</a:t>
            </a:r>
            <a:r>
              <a:rPr kumimoji="1" lang="en-US" altLang="ko-KR" sz="3600" dirty="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 QR Code </a:t>
            </a:r>
            <a:r>
              <a:rPr kumimoji="1" lang="en-US" altLang="ko-KR" sz="3600" dirty="0" err="1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인증</a:t>
            </a:r>
            <a:r>
              <a:rPr kumimoji="1" lang="en-US" altLang="ko-KR" sz="3600" dirty="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 </a:t>
            </a:r>
            <a:r>
              <a:rPr kumimoji="1" lang="en-US" altLang="ko-KR" sz="3600" dirty="0" err="1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로그인</a:t>
            </a:r>
            <a:endParaRPr lang="en-US" altLang="ko-KR" sz="3600" dirty="0" err="1">
              <a:solidFill>
                <a:srgbClr val="002060"/>
              </a:solidFill>
              <a:latin typeface="Hancom Sans SemiBold"/>
              <a:ea typeface="Hancom Sans SemiBold"/>
              <a:cs typeface="Arial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763844" y="2413438"/>
            <a:ext cx="3397402" cy="2816384"/>
            <a:chOff x="973323" y="2159599"/>
            <a:chExt cx="3397402" cy="2816384"/>
          </a:xfrm>
        </p:grpSpPr>
        <p:pic>
          <p:nvPicPr>
            <p:cNvPr id="19" name="그림 19">
              <a:extLst>
                <a:ext uri="{FF2B5EF4-FFF2-40B4-BE49-F238E27FC236}">
                  <a16:creationId xmlns:a16="http://schemas.microsoft.com/office/drawing/2014/main" id="{E365A874-402B-47E3-9124-F550FC48E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966" y="2997443"/>
              <a:ext cx="2743200" cy="1430542"/>
            </a:xfrm>
            <a:prstGeom prst="rect">
              <a:avLst/>
            </a:prstGeom>
          </p:spPr>
        </p:pic>
        <p:sp>
          <p:nvSpPr>
            <p:cNvPr id="20" name="_x365474104">
              <a:extLst>
                <a:ext uri="{FF2B5EF4-FFF2-40B4-BE49-F238E27FC236}">
                  <a16:creationId xmlns:a16="http://schemas.microsoft.com/office/drawing/2014/main" id="{162F27A3-BABE-45AE-BFF2-9E989D8BC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323" y="2159599"/>
              <a:ext cx="3212152" cy="690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30000"/>
                </a:spcBef>
                <a:spcAft>
                  <a:spcPct val="0"/>
                </a:spcAft>
              </a:pPr>
              <a:r>
                <a:rPr lang="ko-KR" altLang="en-US" sz="2500" dirty="0">
                  <a:solidFill>
                    <a:srgbClr val="17365F"/>
                  </a:solidFill>
                  <a:latin typeface="Hancom Sans SemiBold"/>
                  <a:ea typeface="Hancom Sans SemiBold"/>
                  <a:cs typeface="Arial"/>
                </a:rPr>
                <a:t>Barcode</a:t>
              </a:r>
              <a:endParaRPr lang="ko-KR" altLang="en-US" sz="2500" b="0" i="0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 pitchFamily="34" charset="0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DCC7CDBC-ABE0-4D40-A673-2529CD081811}"/>
                </a:ext>
              </a:extLst>
            </p:cNvPr>
            <p:cNvCxnSpPr/>
            <p:nvPr/>
          </p:nvCxnSpPr>
          <p:spPr>
            <a:xfrm flipV="1">
              <a:off x="982956" y="4535062"/>
              <a:ext cx="2731217" cy="3993"/>
            </a:xfrm>
            <a:prstGeom prst="straightConnector1">
              <a:avLst/>
            </a:prstGeom>
            <a:ln w="28575">
              <a:solidFill>
                <a:srgbClr val="17365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149D9230-29BD-44A6-B722-4549A36DC2A0}"/>
                </a:ext>
              </a:extLst>
            </p:cNvPr>
            <p:cNvCxnSpPr>
              <a:cxnSpLocks/>
            </p:cNvCxnSpPr>
            <p:nvPr/>
          </p:nvCxnSpPr>
          <p:spPr>
            <a:xfrm>
              <a:off x="3823466" y="2990979"/>
              <a:ext cx="5986" cy="1443473"/>
            </a:xfrm>
            <a:prstGeom prst="straightConnector1">
              <a:avLst/>
            </a:prstGeom>
            <a:ln w="28575">
              <a:solidFill>
                <a:srgbClr val="17365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_x365474104">
              <a:extLst>
                <a:ext uri="{FF2B5EF4-FFF2-40B4-BE49-F238E27FC236}">
                  <a16:creationId xmlns:a16="http://schemas.microsoft.com/office/drawing/2014/main" id="{49A82D20-3F4A-445C-BFDA-18B217113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323" y="4665214"/>
              <a:ext cx="2736386" cy="310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30000"/>
                </a:spcBef>
                <a:spcAft>
                  <a:spcPct val="0"/>
                </a:spcAft>
              </a:pPr>
              <a:r>
                <a:rPr lang="ko-KR" altLang="en-US" sz="2200" dirty="0">
                  <a:solidFill>
                    <a:srgbClr val="17365F"/>
                  </a:solidFill>
                  <a:latin typeface="Hancom Sans SemiBold" panose="020B0700000000000000" pitchFamily="50" charset="-127"/>
                  <a:ea typeface="Hancom Sans SemiBold" panose="020B0700000000000000" pitchFamily="50" charset="-127"/>
                  <a:cs typeface="Arial"/>
                </a:rPr>
                <a:t>정보 </a:t>
              </a:r>
              <a:r>
                <a:rPr lang="ko-KR" altLang="en-US" sz="2200" dirty="0">
                  <a:solidFill>
                    <a:srgbClr val="7030A0"/>
                  </a:solidFill>
                  <a:latin typeface="Hancom Sans SemiBold" panose="020B0700000000000000" pitchFamily="50" charset="-127"/>
                  <a:ea typeface="Hancom Sans SemiBold" panose="020B0700000000000000" pitchFamily="50" charset="-127"/>
                  <a:cs typeface="Arial"/>
                </a:rPr>
                <a:t>있음</a:t>
              </a:r>
              <a:endParaRPr lang="ko-KR" altLang="en-US" sz="2200" b="0" i="0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Hancom Sans SemiBold" panose="020B0700000000000000" pitchFamily="50" charset="-127"/>
                <a:ea typeface="Hancom Sans SemiBold" panose="020B0700000000000000" pitchFamily="50" charset="-127"/>
                <a:cs typeface="Arial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847505" y="3067025"/>
              <a:ext cx="523220" cy="12913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17365F"/>
                  </a:solidFill>
                  <a:latin typeface="Hancom Sans SemiBold" panose="020B0700000000000000" pitchFamily="50" charset="-127"/>
                  <a:ea typeface="Hancom Sans SemiBold" panose="020B0700000000000000" pitchFamily="50" charset="-127"/>
                </a:rPr>
                <a:t>정보 </a:t>
              </a:r>
              <a:r>
                <a:rPr lang="ko-KR" altLang="en-US" sz="2200" dirty="0">
                  <a:solidFill>
                    <a:srgbClr val="7030A0"/>
                  </a:solidFill>
                  <a:latin typeface="Hancom Sans SemiBold" panose="020B0700000000000000" pitchFamily="50" charset="-127"/>
                  <a:ea typeface="Hancom Sans SemiBold" panose="020B0700000000000000" pitchFamily="50" charset="-127"/>
                </a:rPr>
                <a:t>없음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647353" y="2198037"/>
            <a:ext cx="3732804" cy="3247187"/>
            <a:chOff x="4856832" y="1930002"/>
            <a:chExt cx="3732804" cy="3247187"/>
          </a:xfrm>
        </p:grpSpPr>
        <p:sp>
          <p:nvSpPr>
            <p:cNvPr id="2" name="_x365474104">
              <a:extLst>
                <a:ext uri="{FF2B5EF4-FFF2-40B4-BE49-F238E27FC236}">
                  <a16:creationId xmlns:a16="http://schemas.microsoft.com/office/drawing/2014/main" id="{963A24A5-DA3D-4B4A-8D2E-D817A6E33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6832" y="1930002"/>
              <a:ext cx="3732804" cy="9197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70000"/>
                </a:lnSpc>
                <a:spcBef>
                  <a:spcPct val="30000"/>
                </a:spcBef>
                <a:spcAft>
                  <a:spcPct val="0"/>
                </a:spcAft>
              </a:pPr>
              <a:r>
                <a:rPr lang="ko-KR" altLang="en-US" sz="2500" dirty="0">
                  <a:solidFill>
                    <a:srgbClr val="17365F"/>
                  </a:solidFill>
                  <a:latin typeface="Hancom Sans SemiBold"/>
                  <a:ea typeface="Hancom Sans SemiBold"/>
                  <a:cs typeface="Arial"/>
                </a:rPr>
                <a:t>QR Code</a:t>
              </a:r>
              <a:endParaRPr lang="ko-KR" altLang="en-US" sz="2500" dirty="0">
                <a:solidFill>
                  <a:srgbClr val="17365F"/>
                </a:solidFill>
                <a:latin typeface="Hancom Sans SemiBold"/>
                <a:ea typeface="Hancom Sans SemiBold"/>
                <a:cs typeface="Arial" pitchFamily="34" charset="0"/>
              </a:endParaRPr>
            </a:p>
            <a:p>
              <a:pPr algn="ctr">
                <a:lnSpc>
                  <a:spcPct val="70000"/>
                </a:lnSpc>
                <a:spcBef>
                  <a:spcPct val="30000"/>
                </a:spcBef>
                <a:spcAft>
                  <a:spcPct val="0"/>
                </a:spcAft>
              </a:pPr>
              <a:r>
                <a:rPr lang="ko-KR" altLang="en-US" sz="2500" dirty="0">
                  <a:solidFill>
                    <a:srgbClr val="17365F"/>
                  </a:solidFill>
                  <a:latin typeface="Hancom Sans SemiBold"/>
                  <a:ea typeface="Hancom Sans SemiBold"/>
                  <a:cs typeface="Arial"/>
                </a:rPr>
                <a:t>(Quick Response Code)</a:t>
              </a:r>
              <a:endParaRPr lang="ko-KR" altLang="en-US" sz="2500" b="0" i="0" strike="noStrike" cap="none" normalizeH="0" baseline="0" dirty="0">
                <a:ln>
                  <a:noFill/>
                </a:ln>
                <a:solidFill>
                  <a:srgbClr val="17365F"/>
                </a:solidFill>
                <a:effectLst/>
                <a:latin typeface="Hancom Sans SemiBold"/>
                <a:ea typeface="Hancom Sans SemiBold"/>
                <a:cs typeface="Arial" pitchFamily="34" charset="0"/>
              </a:endParaRPr>
            </a:p>
          </p:txBody>
        </p:sp>
        <p:pic>
          <p:nvPicPr>
            <p:cNvPr id="3" name="그림 6" descr="그리기이(가) 표시된 사진&#10;&#10;자동 생성된 설명">
              <a:extLst>
                <a:ext uri="{FF2B5EF4-FFF2-40B4-BE49-F238E27FC236}">
                  <a16:creationId xmlns:a16="http://schemas.microsoft.com/office/drawing/2014/main" id="{06EDC531-BB49-48D2-AB23-57DB41FCC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698"/>
            <a:stretch/>
          </p:blipFill>
          <p:spPr>
            <a:xfrm>
              <a:off x="5762344" y="2990979"/>
              <a:ext cx="1905000" cy="1815511"/>
            </a:xfrm>
            <a:prstGeom prst="rect">
              <a:avLst/>
            </a:prstGeom>
          </p:spPr>
        </p:pic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72AC02FD-962B-45E5-AEC4-743B7F0499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9754" y="4792413"/>
              <a:ext cx="1704645" cy="1999"/>
            </a:xfrm>
            <a:prstGeom prst="straightConnector1">
              <a:avLst/>
            </a:prstGeom>
            <a:ln w="28575">
              <a:solidFill>
                <a:srgbClr val="17365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2AC02FD-962B-45E5-AEC4-743B7F0499D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806632" y="3842303"/>
              <a:ext cx="1704645" cy="1999"/>
            </a:xfrm>
            <a:prstGeom prst="straightConnector1">
              <a:avLst/>
            </a:prstGeom>
            <a:ln w="28575">
              <a:solidFill>
                <a:srgbClr val="17365F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_x365474104">
              <a:extLst>
                <a:ext uri="{FF2B5EF4-FFF2-40B4-BE49-F238E27FC236}">
                  <a16:creationId xmlns:a16="http://schemas.microsoft.com/office/drawing/2014/main" id="{49A82D20-3F4A-445C-BFDA-18B217113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9755" y="4866420"/>
              <a:ext cx="1704644" cy="310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30000"/>
                </a:spcBef>
                <a:spcAft>
                  <a:spcPct val="0"/>
                </a:spcAft>
              </a:pPr>
              <a:r>
                <a:rPr lang="ko-KR" altLang="en-US" sz="2200" dirty="0">
                  <a:solidFill>
                    <a:srgbClr val="17365F"/>
                  </a:solidFill>
                  <a:latin typeface="Hancom Sans SemiBold" panose="020B0700000000000000" pitchFamily="50" charset="-127"/>
                  <a:ea typeface="Hancom Sans SemiBold" panose="020B0700000000000000" pitchFamily="50" charset="-127"/>
                  <a:cs typeface="Arial"/>
                </a:rPr>
                <a:t>정보 </a:t>
              </a: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Hancom Sans SemiBold" panose="020B0700000000000000" pitchFamily="50" charset="-127"/>
                  <a:ea typeface="Hancom Sans SemiBold" panose="020B0700000000000000" pitchFamily="50" charset="-127"/>
                  <a:cs typeface="Arial"/>
                </a:rPr>
                <a:t>있음</a:t>
              </a:r>
              <a:endParaRPr lang="ko-KR" altLang="en-US" sz="2200" b="0" i="0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Hancom Sans SemiBold" panose="020B0700000000000000" pitchFamily="50" charset="-127"/>
                <a:ea typeface="Hancom Sans SemiBold" panose="020B0700000000000000" pitchFamily="50" charset="-127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67344" y="3197612"/>
              <a:ext cx="523220" cy="129137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ko-KR" altLang="en-US" sz="2200" dirty="0">
                  <a:solidFill>
                    <a:srgbClr val="17365F"/>
                  </a:solidFill>
                  <a:latin typeface="Hancom Sans SemiBold" panose="020B0700000000000000" pitchFamily="50" charset="-127"/>
                  <a:ea typeface="Hancom Sans SemiBold" panose="020B0700000000000000" pitchFamily="50" charset="-127"/>
                </a:rPr>
                <a:t>정보 </a:t>
              </a:r>
              <a:r>
                <a:rPr lang="ko-KR" altLang="en-US" sz="2200" dirty="0">
                  <a:solidFill>
                    <a:schemeClr val="accent6">
                      <a:lumMod val="75000"/>
                    </a:schemeClr>
                  </a:solidFill>
                  <a:latin typeface="Hancom Sans SemiBold" panose="020B0700000000000000" pitchFamily="50" charset="-127"/>
                  <a:ea typeface="Hancom Sans SemiBold" panose="020B0700000000000000" pitchFamily="50" charset="-127"/>
                </a:rPr>
                <a:t>있음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0622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_x143597040">
            <a:extLst>
              <a:ext uri="{FF2B5EF4-FFF2-40B4-BE49-F238E27FC236}">
                <a16:creationId xmlns:a16="http://schemas.microsoft.com/office/drawing/2014/main" id="{BED4258E-7B14-4D5D-9AF5-D0043F6B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24" y="228582"/>
            <a:ext cx="9177344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36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Hancom Sans SemiBold"/>
                <a:ea typeface="Hancom Sans SemiBold"/>
                <a:cs typeface="Arial"/>
              </a:rPr>
              <a:t>1.</a:t>
            </a:r>
            <a:r>
              <a:rPr kumimoji="1" lang="en-US" altLang="ko-KR" sz="3600" dirty="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 QR Code </a:t>
            </a:r>
            <a:r>
              <a:rPr kumimoji="1" lang="en-US" altLang="ko-KR" sz="3600" dirty="0" err="1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인증</a:t>
            </a:r>
            <a:r>
              <a:rPr kumimoji="1" lang="en-US" altLang="ko-KR" sz="3600" dirty="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 </a:t>
            </a:r>
            <a:r>
              <a:rPr kumimoji="1" lang="en-US" altLang="ko-KR" sz="3600" dirty="0" err="1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로그인</a:t>
            </a:r>
            <a:endParaRPr lang="en-US" altLang="ko-KR" sz="3600" dirty="0" err="1">
              <a:solidFill>
                <a:srgbClr val="002060"/>
              </a:solidFill>
              <a:latin typeface="Hancom Sans SemiBold"/>
              <a:ea typeface="Hancom Sans SemiBold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2221" y="1717207"/>
            <a:ext cx="401584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대용량 정보 수납</a:t>
            </a:r>
            <a:endParaRPr lang="en-US" altLang="ko-KR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작은 공간에 인쇄</a:t>
            </a:r>
            <a:endParaRPr lang="en-US" altLang="ko-KR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일본어</a:t>
            </a:r>
            <a:r>
              <a:rPr lang="en-US" altLang="ko-KR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/</a:t>
            </a: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한자를 효율적으로 표현</a:t>
            </a:r>
            <a:endParaRPr lang="en-US" altLang="ko-KR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오염</a:t>
            </a:r>
            <a:r>
              <a:rPr lang="en-US" altLang="ko-KR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/</a:t>
            </a: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손상에 강함</a:t>
            </a:r>
            <a:endParaRPr lang="en-US" altLang="ko-KR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360º </a:t>
            </a: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어느 방향에서도 인식 가능</a:t>
            </a:r>
            <a:endParaRPr lang="en-US" altLang="ko-KR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연속기능 지원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6825" y="1228110"/>
            <a:ext cx="27494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QR Code</a:t>
            </a:r>
            <a:r>
              <a:rPr lang="ko-KR" altLang="en-US" sz="25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의 특장점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611560" y="1707778"/>
            <a:ext cx="2880000" cy="1242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661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_x143597040">
            <a:extLst>
              <a:ext uri="{FF2B5EF4-FFF2-40B4-BE49-F238E27FC236}">
                <a16:creationId xmlns:a16="http://schemas.microsoft.com/office/drawing/2014/main" id="{BED4258E-7B14-4D5D-9AF5-D0043F6B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24" y="228582"/>
            <a:ext cx="9177344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36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Hancom Sans SemiBold"/>
                <a:ea typeface="Hancom Sans SemiBold"/>
                <a:cs typeface="Arial"/>
              </a:rPr>
              <a:t>1.</a:t>
            </a:r>
            <a:r>
              <a:rPr kumimoji="1" lang="en-US" altLang="ko-KR" sz="3600" dirty="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 QR Code </a:t>
            </a:r>
            <a:r>
              <a:rPr kumimoji="1" lang="en-US" altLang="ko-KR" sz="3600" dirty="0" err="1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인증</a:t>
            </a:r>
            <a:r>
              <a:rPr kumimoji="1" lang="en-US" altLang="ko-KR" sz="3600" dirty="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 </a:t>
            </a:r>
            <a:r>
              <a:rPr kumimoji="1" lang="en-US" altLang="ko-KR" sz="3600" dirty="0" err="1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로그인</a:t>
            </a:r>
            <a:endParaRPr lang="en-US" altLang="ko-KR" sz="3600" dirty="0" err="1">
              <a:solidFill>
                <a:srgbClr val="002060"/>
              </a:solidFill>
              <a:latin typeface="Hancom Sans SemiBold"/>
              <a:ea typeface="Hancom Sans SemiBold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2221" y="1717207"/>
            <a:ext cx="401584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대용량 정보 수납</a:t>
            </a:r>
            <a:endParaRPr lang="en-US" altLang="ko-KR" sz="2200" dirty="0">
              <a:solidFill>
                <a:schemeClr val="accent6">
                  <a:lumMod val="75000"/>
                </a:schemeClr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작은 공간에 인쇄</a:t>
            </a:r>
            <a:endParaRPr lang="en-US" altLang="ko-KR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일본어</a:t>
            </a:r>
            <a:r>
              <a:rPr lang="en-US" altLang="ko-KR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/</a:t>
            </a: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한자를 효율적으로 표현</a:t>
            </a:r>
            <a:endParaRPr lang="en-US" altLang="ko-KR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오염</a:t>
            </a:r>
            <a:r>
              <a:rPr lang="en-US" altLang="ko-KR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/</a:t>
            </a: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손상에 강함</a:t>
            </a:r>
            <a:endParaRPr lang="en-US" altLang="ko-KR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360º </a:t>
            </a: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어느 방향에서도 인식 가능</a:t>
            </a:r>
            <a:endParaRPr lang="en-US" altLang="ko-KR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연속기능 지원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6825" y="1228110"/>
            <a:ext cx="27494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QR Code</a:t>
            </a:r>
            <a:r>
              <a:rPr lang="ko-KR" altLang="en-US" sz="25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의 특장점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611560" y="1707778"/>
            <a:ext cx="2880000" cy="1242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048029"/>
              </p:ext>
            </p:extLst>
          </p:nvPr>
        </p:nvGraphicFramePr>
        <p:xfrm>
          <a:off x="4355976" y="1029464"/>
          <a:ext cx="3888432" cy="2255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00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6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2513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규격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최소 심벌 크기</a:t>
                      </a:r>
                    </a:p>
                  </a:txBody>
                  <a:tcPr>
                    <a:solidFill>
                      <a:srgbClr val="FCDDC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21 X 21 cell</a:t>
                      </a:r>
                      <a:endParaRPr lang="ko-KR" altLang="en-US" sz="1600" b="1" dirty="0">
                        <a:latin typeface="Hancom Sans Light" panose="020B0300000000000000" pitchFamily="50" charset="-127"/>
                        <a:ea typeface="Hancom Sans Light" panose="020B0300000000000000" pitchFamily="50" charset="-127"/>
                      </a:endParaRPr>
                    </a:p>
                  </a:txBody>
                  <a:tcPr>
                    <a:solidFill>
                      <a:srgbClr val="FDEF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5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최대 심벌 크기</a:t>
                      </a:r>
                    </a:p>
                  </a:txBody>
                  <a:tcPr>
                    <a:solidFill>
                      <a:srgbClr val="FCDDC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177</a:t>
                      </a:r>
                      <a:r>
                        <a:rPr lang="en-US" altLang="ko-KR" sz="1600" b="1" baseline="0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 </a:t>
                      </a:r>
                      <a:r>
                        <a:rPr lang="en-US" altLang="ko-KR" sz="1600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X 177 cell</a:t>
                      </a:r>
                      <a:endParaRPr lang="ko-KR" altLang="en-US" sz="1600" b="1" dirty="0">
                        <a:latin typeface="Hancom Sans Light" panose="020B0300000000000000" pitchFamily="50" charset="-127"/>
                        <a:ea typeface="Hancom Sans Light" panose="020B0300000000000000" pitchFamily="50" charset="-127"/>
                      </a:endParaRPr>
                    </a:p>
                  </a:txBody>
                  <a:tcPr>
                    <a:solidFill>
                      <a:srgbClr val="FDEF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51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최대 데이터 용량</a:t>
                      </a:r>
                    </a:p>
                  </a:txBody>
                  <a:tcPr anchor="ctr"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숫자</a:t>
                      </a:r>
                    </a:p>
                  </a:txBody>
                  <a:tcPr>
                    <a:solidFill>
                      <a:srgbClr val="FCDDCF">
                        <a:alpha val="7686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7089</a:t>
                      </a:r>
                      <a:r>
                        <a:rPr lang="ko-KR" altLang="en-US" sz="1600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자</a:t>
                      </a:r>
                    </a:p>
                  </a:txBody>
                  <a:tcPr>
                    <a:solidFill>
                      <a:srgbClr val="FD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52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문자</a:t>
                      </a:r>
                      <a:endParaRPr lang="en-US" altLang="ko-KR" sz="1600" b="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(</a:t>
                      </a:r>
                      <a:r>
                        <a:rPr lang="ko-KR" altLang="en-US" sz="1600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알파벳</a:t>
                      </a:r>
                      <a:r>
                        <a:rPr lang="en-US" altLang="ko-KR" sz="1600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숫자</a:t>
                      </a:r>
                      <a:r>
                        <a:rPr lang="en-US" altLang="ko-KR" sz="1600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)</a:t>
                      </a:r>
                      <a:endParaRPr lang="ko-KR" altLang="en-US" sz="1600" b="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</a:txBody>
                  <a:tcPr>
                    <a:solidFill>
                      <a:srgbClr val="FCDDCF">
                        <a:alpha val="7686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4296</a:t>
                      </a:r>
                      <a:r>
                        <a:rPr lang="ko-KR" altLang="en-US" sz="1600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자</a:t>
                      </a:r>
                    </a:p>
                  </a:txBody>
                  <a:tcPr>
                    <a:solidFill>
                      <a:srgbClr val="FD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5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한자</a:t>
                      </a:r>
                    </a:p>
                  </a:txBody>
                  <a:tcPr>
                    <a:solidFill>
                      <a:srgbClr val="FCDDCF">
                        <a:alpha val="7686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1817</a:t>
                      </a:r>
                      <a:r>
                        <a:rPr lang="ko-KR" altLang="en-US" sz="1600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자</a:t>
                      </a:r>
                    </a:p>
                  </a:txBody>
                  <a:tcPr>
                    <a:solidFill>
                      <a:srgbClr val="FD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6301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_x143597040">
            <a:extLst>
              <a:ext uri="{FF2B5EF4-FFF2-40B4-BE49-F238E27FC236}">
                <a16:creationId xmlns:a16="http://schemas.microsoft.com/office/drawing/2014/main" id="{BED4258E-7B14-4D5D-9AF5-D0043F6B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24" y="228582"/>
            <a:ext cx="9177344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36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Hancom Sans SemiBold"/>
                <a:ea typeface="Hancom Sans SemiBold"/>
                <a:cs typeface="Arial"/>
              </a:rPr>
              <a:t>1.</a:t>
            </a:r>
            <a:r>
              <a:rPr kumimoji="1" lang="en-US" altLang="ko-KR" sz="3600" dirty="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 QR Code </a:t>
            </a:r>
            <a:r>
              <a:rPr kumimoji="1" lang="en-US" altLang="ko-KR" sz="3600" dirty="0" err="1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인증</a:t>
            </a:r>
            <a:r>
              <a:rPr kumimoji="1" lang="en-US" altLang="ko-KR" sz="3600" dirty="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 </a:t>
            </a:r>
            <a:r>
              <a:rPr kumimoji="1" lang="en-US" altLang="ko-KR" sz="3600" dirty="0" err="1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로그인</a:t>
            </a:r>
            <a:endParaRPr lang="en-US" altLang="ko-KR" sz="3600" dirty="0" err="1">
              <a:solidFill>
                <a:srgbClr val="002060"/>
              </a:solidFill>
              <a:latin typeface="Hancom Sans SemiBold"/>
              <a:ea typeface="Hancom Sans SemiBold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2221" y="1717207"/>
            <a:ext cx="401584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대용량 정보 수납</a:t>
            </a:r>
            <a:endParaRPr lang="en-US" altLang="ko-KR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작은 공간에 인쇄</a:t>
            </a:r>
            <a:endParaRPr lang="en-US" altLang="ko-KR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일본어</a:t>
            </a:r>
            <a:r>
              <a:rPr lang="en-US" altLang="ko-KR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/</a:t>
            </a: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한자를 효율적으로 표현</a:t>
            </a:r>
            <a:endParaRPr lang="en-US" altLang="ko-KR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오염</a:t>
            </a: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/</a:t>
            </a: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손상에 강함</a:t>
            </a:r>
            <a:endParaRPr lang="en-US" altLang="ko-KR" sz="2200" dirty="0">
              <a:solidFill>
                <a:schemeClr val="accent6">
                  <a:lumMod val="75000"/>
                </a:schemeClr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360º </a:t>
            </a: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어느 방향에서도 인식 가능</a:t>
            </a:r>
            <a:endParaRPr lang="en-US" altLang="ko-KR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연속기능 지원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6825" y="1228110"/>
            <a:ext cx="27494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QR Code</a:t>
            </a:r>
            <a:r>
              <a:rPr lang="ko-KR" altLang="en-US" sz="25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의 특장점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611560" y="1707778"/>
            <a:ext cx="2880000" cy="1242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s://www.qrcode.com/ko/img/featurePage4/damageImag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0" r="24152"/>
          <a:stretch/>
        </p:blipFill>
        <p:spPr bwMode="auto">
          <a:xfrm>
            <a:off x="5364088" y="1889699"/>
            <a:ext cx="3485983" cy="190500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92412"/>
              </p:ext>
            </p:extLst>
          </p:nvPr>
        </p:nvGraphicFramePr>
        <p:xfrm>
          <a:off x="5334154" y="3933056"/>
          <a:ext cx="3126278" cy="1920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63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3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오류 복원 레벨</a:t>
                      </a:r>
                      <a:endParaRPr lang="ko-KR" altLang="en-US" sz="1600" b="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코드 대비 </a:t>
                      </a:r>
                      <a:endParaRPr lang="en-US" altLang="ko-KR" sz="1600" b="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손상된 면적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레벨 </a:t>
                      </a:r>
                      <a:r>
                        <a:rPr lang="en-US" altLang="ko-KR" sz="1600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L</a:t>
                      </a:r>
                      <a:endParaRPr lang="ko-KR" altLang="en-US" sz="1600" b="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</a:txBody>
                  <a:tcPr anchor="ctr"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약 </a:t>
                      </a:r>
                      <a:r>
                        <a:rPr lang="en-US" altLang="ko-KR" sz="1600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7%</a:t>
                      </a:r>
                      <a:endParaRPr lang="ko-KR" altLang="en-US" sz="1600" b="1" dirty="0">
                        <a:latin typeface="Hancom Sans Light" panose="020B0300000000000000" pitchFamily="50" charset="-127"/>
                        <a:ea typeface="Hancom Sans Light" panose="020B0300000000000000" pitchFamily="50" charset="-127"/>
                      </a:endParaRPr>
                    </a:p>
                  </a:txBody>
                  <a:tcPr anchor="ctr">
                    <a:solidFill>
                      <a:srgbClr val="FD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레벨 </a:t>
                      </a:r>
                      <a:r>
                        <a:rPr lang="en-US" altLang="ko-KR" sz="1600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M</a:t>
                      </a:r>
                      <a:endParaRPr lang="ko-KR" altLang="en-US" sz="1600" b="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</a:txBody>
                  <a:tcPr anchor="ctr"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약 </a:t>
                      </a:r>
                      <a:r>
                        <a:rPr lang="en-US" altLang="ko-KR" sz="1600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15%</a:t>
                      </a:r>
                      <a:endParaRPr lang="ko-KR" altLang="en-US" sz="1600" b="1" dirty="0">
                        <a:latin typeface="Hancom Sans Light" panose="020B0300000000000000" pitchFamily="50" charset="-127"/>
                        <a:ea typeface="Hancom Sans Light" panose="020B0300000000000000" pitchFamily="50" charset="-127"/>
                      </a:endParaRPr>
                    </a:p>
                  </a:txBody>
                  <a:tcPr anchor="ctr">
                    <a:solidFill>
                      <a:srgbClr val="FD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레벨 </a:t>
                      </a:r>
                      <a:r>
                        <a:rPr lang="en-US" altLang="ko-KR" sz="1600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Q</a:t>
                      </a:r>
                      <a:endParaRPr lang="ko-KR" altLang="en-US" sz="1600" b="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</a:txBody>
                  <a:tcPr anchor="ctr"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약 </a:t>
                      </a:r>
                      <a:r>
                        <a:rPr lang="en-US" altLang="ko-KR" sz="1600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25%</a:t>
                      </a:r>
                      <a:endParaRPr lang="ko-KR" altLang="en-US" sz="1600" b="1" dirty="0">
                        <a:latin typeface="Hancom Sans Light" panose="020B0300000000000000" pitchFamily="50" charset="-127"/>
                        <a:ea typeface="Hancom Sans Light" panose="020B0300000000000000" pitchFamily="50" charset="-127"/>
                      </a:endParaRPr>
                    </a:p>
                  </a:txBody>
                  <a:tcPr anchor="ctr">
                    <a:solidFill>
                      <a:srgbClr val="FD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4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레벨 </a:t>
                      </a:r>
                      <a:r>
                        <a:rPr lang="en-US" altLang="ko-KR" sz="1600" b="0" dirty="0">
                          <a:latin typeface="Hancom Sans SemiBold" panose="020B0700000000000000" pitchFamily="50" charset="-127"/>
                          <a:ea typeface="Hancom Sans SemiBold" panose="020B0700000000000000" pitchFamily="50" charset="-127"/>
                        </a:rPr>
                        <a:t>H</a:t>
                      </a:r>
                      <a:endParaRPr lang="ko-KR" altLang="en-US" sz="1600" b="0" dirty="0">
                        <a:latin typeface="Hancom Sans SemiBold" panose="020B0700000000000000" pitchFamily="50" charset="-127"/>
                        <a:ea typeface="Hancom Sans SemiBold" panose="020B0700000000000000" pitchFamily="50" charset="-127"/>
                      </a:endParaRPr>
                    </a:p>
                  </a:txBody>
                  <a:tcPr anchor="ctr">
                    <a:solidFill>
                      <a:srgbClr val="FCDD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약 </a:t>
                      </a:r>
                      <a:r>
                        <a:rPr lang="en-US" altLang="ko-KR" sz="1600" b="1" dirty="0">
                          <a:latin typeface="Hancom Sans Light" panose="020B0300000000000000" pitchFamily="50" charset="-127"/>
                          <a:ea typeface="Hancom Sans Light" panose="020B0300000000000000" pitchFamily="50" charset="-127"/>
                        </a:rPr>
                        <a:t>30%</a:t>
                      </a:r>
                      <a:endParaRPr lang="ko-KR" altLang="en-US" sz="1600" b="1" dirty="0">
                        <a:latin typeface="Hancom Sans Light" panose="020B0300000000000000" pitchFamily="50" charset="-127"/>
                        <a:ea typeface="Hancom Sans Light" panose="020B0300000000000000" pitchFamily="50" charset="-127"/>
                      </a:endParaRPr>
                    </a:p>
                  </a:txBody>
                  <a:tcPr anchor="ctr">
                    <a:solidFill>
                      <a:srgbClr val="FD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923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_x143597040">
            <a:extLst>
              <a:ext uri="{FF2B5EF4-FFF2-40B4-BE49-F238E27FC236}">
                <a16:creationId xmlns:a16="http://schemas.microsoft.com/office/drawing/2014/main" id="{BED4258E-7B14-4D5D-9AF5-D0043F6B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24" y="228582"/>
            <a:ext cx="9177344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36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Hancom Sans SemiBold"/>
                <a:ea typeface="Hancom Sans SemiBold"/>
                <a:cs typeface="Arial"/>
              </a:rPr>
              <a:t>1.</a:t>
            </a:r>
            <a:r>
              <a:rPr kumimoji="1" lang="en-US" altLang="ko-KR" sz="3600" dirty="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 QR Code </a:t>
            </a:r>
            <a:r>
              <a:rPr kumimoji="1" lang="en-US" altLang="ko-KR" sz="3600" dirty="0" err="1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인증</a:t>
            </a:r>
            <a:r>
              <a:rPr kumimoji="1" lang="en-US" altLang="ko-KR" sz="3600" dirty="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 </a:t>
            </a:r>
            <a:r>
              <a:rPr kumimoji="1" lang="en-US" altLang="ko-KR" sz="3600" dirty="0" err="1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로그인</a:t>
            </a:r>
            <a:endParaRPr lang="en-US" altLang="ko-KR" sz="3600" dirty="0" err="1">
              <a:solidFill>
                <a:srgbClr val="002060"/>
              </a:solidFill>
              <a:latin typeface="Hancom Sans SemiBold"/>
              <a:ea typeface="Hancom Sans SemiBold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2221" y="1717207"/>
            <a:ext cx="401584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대용량 정보 수납</a:t>
            </a:r>
            <a:endParaRPr lang="en-US" altLang="ko-KR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작은 공간에 인쇄</a:t>
            </a:r>
            <a:endParaRPr lang="en-US" altLang="ko-KR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일본어</a:t>
            </a:r>
            <a:r>
              <a:rPr lang="en-US" altLang="ko-KR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/</a:t>
            </a: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한자를 효율적으로 표현</a:t>
            </a:r>
            <a:endParaRPr lang="en-US" altLang="ko-KR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오염</a:t>
            </a:r>
            <a:r>
              <a:rPr lang="en-US" altLang="ko-KR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/</a:t>
            </a: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손상에 강함</a:t>
            </a:r>
            <a:endParaRPr lang="en-US" altLang="ko-KR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360º </a:t>
            </a: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어느 방향에서도 인식 가능</a:t>
            </a:r>
            <a:endParaRPr lang="en-US" altLang="ko-KR" sz="2200" dirty="0">
              <a:solidFill>
                <a:schemeClr val="accent6">
                  <a:lumMod val="75000"/>
                </a:schemeClr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연속기능 지원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6825" y="1228110"/>
            <a:ext cx="27494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QR Code</a:t>
            </a:r>
            <a:r>
              <a:rPr lang="ko-KR" altLang="en-US" sz="25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의 특장점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611560" y="1707778"/>
            <a:ext cx="2880000" cy="1242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s://www.qrcode.com/ko/img/featurePage5/symbolImag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1" r="19271"/>
          <a:stretch/>
        </p:blipFill>
        <p:spPr bwMode="auto">
          <a:xfrm>
            <a:off x="5508104" y="3967191"/>
            <a:ext cx="3226778" cy="190500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374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_x143597040">
            <a:extLst>
              <a:ext uri="{FF2B5EF4-FFF2-40B4-BE49-F238E27FC236}">
                <a16:creationId xmlns:a16="http://schemas.microsoft.com/office/drawing/2014/main" id="{BED4258E-7B14-4D5D-9AF5-D0043F6B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24" y="228582"/>
            <a:ext cx="9177344" cy="70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1" lang="en-US" altLang="ko-KR" sz="36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Hancom Sans SemiBold"/>
                <a:ea typeface="Hancom Sans SemiBold"/>
                <a:cs typeface="Arial"/>
              </a:rPr>
              <a:t>1.</a:t>
            </a:r>
            <a:r>
              <a:rPr kumimoji="1" lang="en-US" altLang="ko-KR" sz="3600" dirty="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 QR Code </a:t>
            </a:r>
            <a:r>
              <a:rPr kumimoji="1" lang="en-US" altLang="ko-KR" sz="3600" dirty="0" err="1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인증</a:t>
            </a:r>
            <a:r>
              <a:rPr kumimoji="1" lang="en-US" altLang="ko-KR" sz="3600" dirty="0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 </a:t>
            </a:r>
            <a:r>
              <a:rPr kumimoji="1" lang="en-US" altLang="ko-KR" sz="3600" dirty="0" err="1">
                <a:solidFill>
                  <a:srgbClr val="002060"/>
                </a:solidFill>
                <a:latin typeface="Hancom Sans SemiBold"/>
                <a:ea typeface="Hancom Sans SemiBold"/>
                <a:cs typeface="Arial"/>
              </a:rPr>
              <a:t>로그인</a:t>
            </a:r>
            <a:endParaRPr lang="en-US" altLang="ko-KR" sz="3600" dirty="0" err="1">
              <a:solidFill>
                <a:srgbClr val="002060"/>
              </a:solidFill>
              <a:latin typeface="Hancom Sans SemiBold"/>
              <a:ea typeface="Hancom Sans SemiBold"/>
              <a:cs typeface="Arial"/>
            </a:endParaRPr>
          </a:p>
        </p:txBody>
      </p:sp>
      <p:pic>
        <p:nvPicPr>
          <p:cNvPr id="1027" name="Picture 3" descr="C:\Users\a\Downloads\hiclipart.com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77" y="2492896"/>
            <a:ext cx="264795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1098389" y="3432499"/>
            <a:ext cx="1352850" cy="1424858"/>
            <a:chOff x="5354135" y="3592017"/>
            <a:chExt cx="916421" cy="965199"/>
          </a:xfrm>
        </p:grpSpPr>
        <p:pic>
          <p:nvPicPr>
            <p:cNvPr id="8" name="그림 7" descr="표지판, 시계, 채, 플레이트이(가) 표시된 사진&#10;&#10;자동 생성된 설명">
              <a:extLst>
                <a:ext uri="{FF2B5EF4-FFF2-40B4-BE49-F238E27FC236}">
                  <a16:creationId xmlns:a16="http://schemas.microsoft.com/office/drawing/2014/main" id="{6CC66843-B4F7-4D99-ADB3-4253132C0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colorTemperature colorTemp="1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54135" y="3592017"/>
              <a:ext cx="916421" cy="965199"/>
            </a:xfrm>
            <a:prstGeom prst="rect">
              <a:avLst/>
            </a:prstGeom>
          </p:spPr>
        </p:pic>
        <p:pic>
          <p:nvPicPr>
            <p:cNvPr id="9" name="그림 8" descr="그리기이(가) 표시된 사진&#10;&#10;자동 생성된 설명">
              <a:extLst>
                <a:ext uri="{FF2B5EF4-FFF2-40B4-BE49-F238E27FC236}">
                  <a16:creationId xmlns:a16="http://schemas.microsoft.com/office/drawing/2014/main" id="{2D27E5A2-05F5-4034-941E-37B91D3253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863" t="5213" r="4965" b="4976"/>
            <a:stretch/>
          </p:blipFill>
          <p:spPr>
            <a:xfrm>
              <a:off x="5548471" y="3812624"/>
              <a:ext cx="527750" cy="519243"/>
            </a:xfrm>
            <a:prstGeom prst="rect">
              <a:avLst/>
            </a:prstGeom>
          </p:spPr>
        </p:pic>
      </p:grpSp>
      <p:pic>
        <p:nvPicPr>
          <p:cNvPr id="2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AE2DD777-FA68-44DB-8227-45DB34693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9500" y="1178582"/>
            <a:ext cx="1905000" cy="190500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33" b="8406"/>
          <a:stretch/>
        </p:blipFill>
        <p:spPr bwMode="auto">
          <a:xfrm>
            <a:off x="6780827" y="2961747"/>
            <a:ext cx="1463581" cy="259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화살표: 아래쪽 20">
            <a:extLst>
              <a:ext uri="{FF2B5EF4-FFF2-40B4-BE49-F238E27FC236}">
                <a16:creationId xmlns:a16="http://schemas.microsoft.com/office/drawing/2014/main" id="{06913A16-72A5-498E-85EC-1A2DD844A3C1}"/>
              </a:ext>
            </a:extLst>
          </p:cNvPr>
          <p:cNvSpPr/>
          <p:nvPr/>
        </p:nvSpPr>
        <p:spPr>
          <a:xfrm rot="14220434">
            <a:off x="2867175" y="2113798"/>
            <a:ext cx="527361" cy="85721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altLang="ko-KR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Scan</a:t>
            </a:r>
            <a:endParaRPr lang="ko-KR" altLang="en-US" dirty="0"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pic>
        <p:nvPicPr>
          <p:cNvPr id="28" name="Picture 3" descr="C:\Users\a\Downloads\hiclipart.com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498" y="2492897"/>
            <a:ext cx="264795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화살표: 아래쪽 20">
            <a:extLst>
              <a:ext uri="{FF2B5EF4-FFF2-40B4-BE49-F238E27FC236}">
                <a16:creationId xmlns:a16="http://schemas.microsoft.com/office/drawing/2014/main" id="{06913A16-72A5-498E-85EC-1A2DD844A3C1}"/>
              </a:ext>
            </a:extLst>
          </p:cNvPr>
          <p:cNvSpPr/>
          <p:nvPr/>
        </p:nvSpPr>
        <p:spPr>
          <a:xfrm rot="7379566" flipV="1">
            <a:off x="5819503" y="2185806"/>
            <a:ext cx="527361" cy="857210"/>
          </a:xfrm>
          <a:prstGeom prst="down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altLang="ko-KR" dirty="0"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Show</a:t>
            </a:r>
            <a:endParaRPr lang="ko-KR" altLang="en-US" dirty="0"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859127" y="3068960"/>
            <a:ext cx="36693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rgbClr val="17365F"/>
                </a:solidFill>
                <a:latin typeface="Hancom Sans SemiBold" panose="020B0700000000000000" pitchFamily="50" charset="-127"/>
                <a:ea typeface="Hancom Sans SemiBold" panose="020B0700000000000000" pitchFamily="50" charset="-127"/>
              </a:rPr>
              <a:t>https://www.hsecure.co.kr</a:t>
            </a:r>
            <a:endParaRPr lang="ko-KR" altLang="en-US" sz="2200" dirty="0">
              <a:solidFill>
                <a:srgbClr val="17365F"/>
              </a:solidFill>
              <a:latin typeface="Hancom Sans SemiBold" panose="020B0700000000000000" pitchFamily="50" charset="-127"/>
              <a:ea typeface="Hancom Sans SemiBold" panose="020B0700000000000000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1631</TotalTime>
  <Words>1529</Words>
  <Application>Microsoft Macintosh PowerPoint</Application>
  <PresentationFormat>화면 슬라이드 쇼(4:3)</PresentationFormat>
  <Paragraphs>266</Paragraphs>
  <Slides>23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Hancom Sans SemiBold</vt:lpstr>
      <vt:lpstr>맑은 고딕</vt:lpstr>
      <vt:lpstr>Arial</vt:lpstr>
      <vt:lpstr>Hancom Sans Light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HAANSOFT,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Customer</dc:creator>
  <cp:lastModifiedBy>Ko Nohyoon</cp:lastModifiedBy>
  <cp:revision>552</cp:revision>
  <dcterms:created xsi:type="dcterms:W3CDTF">2019-02-26T06:34:47Z</dcterms:created>
  <dcterms:modified xsi:type="dcterms:W3CDTF">2020-08-13T04:47:47Z</dcterms:modified>
</cp:coreProperties>
</file>